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24"/>
  </p:notesMasterIdLst>
  <p:sldIdLst>
    <p:sldId id="256" r:id="rId2"/>
    <p:sldId id="321" r:id="rId3"/>
    <p:sldId id="323" r:id="rId4"/>
    <p:sldId id="322" r:id="rId5"/>
    <p:sldId id="324" r:id="rId6"/>
    <p:sldId id="325" r:id="rId7"/>
    <p:sldId id="326" r:id="rId8"/>
    <p:sldId id="327" r:id="rId9"/>
    <p:sldId id="328" r:id="rId10"/>
    <p:sldId id="285" r:id="rId11"/>
    <p:sldId id="298" r:id="rId12"/>
    <p:sldId id="329" r:id="rId13"/>
    <p:sldId id="330" r:id="rId14"/>
    <p:sldId id="291" r:id="rId15"/>
    <p:sldId id="332" r:id="rId16"/>
    <p:sldId id="331" r:id="rId17"/>
    <p:sldId id="333" r:id="rId18"/>
    <p:sldId id="299" r:id="rId19"/>
    <p:sldId id="311" r:id="rId20"/>
    <p:sldId id="307" r:id="rId21"/>
    <p:sldId id="319" r:id="rId22"/>
    <p:sldId id="315" r:id="rId23"/>
  </p:sldIdLst>
  <p:sldSz cx="9144000" cy="5143500" type="screen16x9"/>
  <p:notesSz cx="6858000" cy="9144000"/>
  <p:embeddedFontLst>
    <p:embeddedFont>
      <p:font typeface="Cambria Math" panose="02040503050406030204" pitchFamily="18" charset="0"/>
      <p:regular r:id="rId25"/>
    </p:embeddedFont>
    <p:embeddedFont>
      <p:font typeface="Inria Sans Light" panose="020B0600000101010101" charset="0"/>
      <p:regular r:id="rId26"/>
      <p:bold r:id="rId27"/>
      <p:italic r:id="rId28"/>
      <p:boldItalic r:id="rId29"/>
    </p:embeddedFont>
    <p:embeddedFont>
      <p:font typeface="Saira SemiCondensed Medium" panose="020B0600000101010101" charset="0"/>
      <p:regular r:id="rId30"/>
      <p:bold r:id="rId31"/>
      <p:boldItalic r:id="rId32"/>
    </p:embeddedFont>
    <p:embeddedFont>
      <p:font typeface="Titillium Web" panose="020B0600000101010101" charset="0"/>
      <p:regular r:id="rId33"/>
      <p:bold r:id="rId34"/>
      <p:italic r:id="rId35"/>
      <p:boldItalic r:id="rId36"/>
    </p:embeddedFont>
    <p:embeddedFont>
      <p:font typeface="돋움" panose="020B0600000101010101" pitchFamily="50" charset="-127"/>
      <p:regular r:id="rId37"/>
    </p:embeddedFont>
    <p:embeddedFont>
      <p:font typeface="돋움" panose="020B0600000101010101" pitchFamily="50" charset="-127"/>
      <p:regular r:id="rId37"/>
    </p:embeddedFont>
    <p:embeddedFont>
      <p:font typeface="맑은 고딕" panose="020B0503020000020004" pitchFamily="50" charset="-127"/>
      <p:regular r:id="rId38"/>
      <p:bold r:id="rId39"/>
    </p:embeddedFont>
    <p:embeddedFont>
      <p:font typeface="맑은 고딕" panose="020B0503020000020004" pitchFamily="50" charset="-127"/>
      <p:regular r:id="rId38"/>
      <p:bold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C9A6E6C-32C7-4044-B90D-7F7298AF8F69}">
  <a:tblStyle styleId="{7C9A6E6C-32C7-4044-B90D-7F7298AF8F6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736" autoAdjust="0"/>
    <p:restoredTop sz="94655"/>
  </p:normalViewPr>
  <p:slideViewPr>
    <p:cSldViewPr snapToGrid="0">
      <p:cViewPr varScale="1">
        <p:scale>
          <a:sx n="143" d="100"/>
          <a:sy n="143" d="100"/>
        </p:scale>
        <p:origin x="108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font" Target="fonts/font15.fntdata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font" Target="fonts/font1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40485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67085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07111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054020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03532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20233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32280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9832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78350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65455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0" y="0"/>
            <a:ext cx="9143998" cy="5143471"/>
            <a:chOff x="0" y="0"/>
            <a:chExt cx="9143998" cy="5143471"/>
          </a:xfrm>
        </p:grpSpPr>
        <p:sp>
          <p:nvSpPr>
            <p:cNvPr id="11" name="Google Shape;11;p2"/>
            <p:cNvSpPr/>
            <p:nvPr/>
          </p:nvSpPr>
          <p:spPr>
            <a:xfrm>
              <a:off x="7804386" y="3246725"/>
              <a:ext cx="1339607" cy="1788411"/>
            </a:xfrm>
            <a:custGeom>
              <a:avLst/>
              <a:gdLst/>
              <a:ahLst/>
              <a:cxnLst/>
              <a:rect l="l" t="t" r="r" b="b"/>
              <a:pathLst>
                <a:path w="12799" h="17087" extrusionOk="0">
                  <a:moveTo>
                    <a:pt x="2845" y="387"/>
                  </a:moveTo>
                  <a:lnTo>
                    <a:pt x="4801" y="1514"/>
                  </a:lnTo>
                  <a:lnTo>
                    <a:pt x="4790" y="1559"/>
                  </a:lnTo>
                  <a:lnTo>
                    <a:pt x="4790" y="1605"/>
                  </a:lnTo>
                  <a:lnTo>
                    <a:pt x="4790" y="1639"/>
                  </a:lnTo>
                  <a:lnTo>
                    <a:pt x="4801" y="1684"/>
                  </a:lnTo>
                  <a:lnTo>
                    <a:pt x="4824" y="1718"/>
                  </a:lnTo>
                  <a:lnTo>
                    <a:pt x="4847" y="1741"/>
                  </a:lnTo>
                  <a:lnTo>
                    <a:pt x="4869" y="1775"/>
                  </a:lnTo>
                  <a:lnTo>
                    <a:pt x="4904" y="1798"/>
                  </a:lnTo>
                  <a:lnTo>
                    <a:pt x="4938" y="1809"/>
                  </a:lnTo>
                  <a:lnTo>
                    <a:pt x="4983" y="1821"/>
                  </a:lnTo>
                  <a:lnTo>
                    <a:pt x="4983" y="4164"/>
                  </a:lnTo>
                  <a:lnTo>
                    <a:pt x="4915" y="4187"/>
                  </a:lnTo>
                  <a:lnTo>
                    <a:pt x="4869" y="4232"/>
                  </a:lnTo>
                  <a:lnTo>
                    <a:pt x="4824" y="4289"/>
                  </a:lnTo>
                  <a:lnTo>
                    <a:pt x="4813" y="4357"/>
                  </a:lnTo>
                  <a:lnTo>
                    <a:pt x="4824" y="4414"/>
                  </a:lnTo>
                  <a:lnTo>
                    <a:pt x="2822" y="5575"/>
                  </a:lnTo>
                  <a:lnTo>
                    <a:pt x="2788" y="5540"/>
                  </a:lnTo>
                  <a:lnTo>
                    <a:pt x="2742" y="5506"/>
                  </a:lnTo>
                  <a:lnTo>
                    <a:pt x="2697" y="5484"/>
                  </a:lnTo>
                  <a:lnTo>
                    <a:pt x="2583" y="5484"/>
                  </a:lnTo>
                  <a:lnTo>
                    <a:pt x="2526" y="5506"/>
                  </a:lnTo>
                  <a:lnTo>
                    <a:pt x="2481" y="5540"/>
                  </a:lnTo>
                  <a:lnTo>
                    <a:pt x="2446" y="5575"/>
                  </a:lnTo>
                  <a:lnTo>
                    <a:pt x="513" y="4460"/>
                  </a:lnTo>
                  <a:lnTo>
                    <a:pt x="524" y="4414"/>
                  </a:lnTo>
                  <a:lnTo>
                    <a:pt x="535" y="4357"/>
                  </a:lnTo>
                  <a:lnTo>
                    <a:pt x="524" y="4301"/>
                  </a:lnTo>
                  <a:lnTo>
                    <a:pt x="513" y="4255"/>
                  </a:lnTo>
                  <a:lnTo>
                    <a:pt x="490" y="4210"/>
                  </a:lnTo>
                  <a:lnTo>
                    <a:pt x="467" y="4175"/>
                  </a:lnTo>
                  <a:lnTo>
                    <a:pt x="422" y="4141"/>
                  </a:lnTo>
                  <a:lnTo>
                    <a:pt x="388" y="4119"/>
                  </a:lnTo>
                  <a:lnTo>
                    <a:pt x="342" y="4096"/>
                  </a:lnTo>
                  <a:lnTo>
                    <a:pt x="285" y="4084"/>
                  </a:lnTo>
                  <a:lnTo>
                    <a:pt x="285" y="1798"/>
                  </a:lnTo>
                  <a:lnTo>
                    <a:pt x="319" y="1787"/>
                  </a:lnTo>
                  <a:lnTo>
                    <a:pt x="353" y="1775"/>
                  </a:lnTo>
                  <a:lnTo>
                    <a:pt x="410" y="1730"/>
                  </a:lnTo>
                  <a:lnTo>
                    <a:pt x="456" y="1673"/>
                  </a:lnTo>
                  <a:lnTo>
                    <a:pt x="467" y="1639"/>
                  </a:lnTo>
                  <a:lnTo>
                    <a:pt x="467" y="1605"/>
                  </a:lnTo>
                  <a:lnTo>
                    <a:pt x="467" y="1559"/>
                  </a:lnTo>
                  <a:lnTo>
                    <a:pt x="456" y="1525"/>
                  </a:lnTo>
                  <a:lnTo>
                    <a:pt x="2424" y="387"/>
                  </a:lnTo>
                  <a:lnTo>
                    <a:pt x="2458" y="433"/>
                  </a:lnTo>
                  <a:lnTo>
                    <a:pt x="2515" y="467"/>
                  </a:lnTo>
                  <a:lnTo>
                    <a:pt x="2572" y="490"/>
                  </a:lnTo>
                  <a:lnTo>
                    <a:pt x="2640" y="501"/>
                  </a:lnTo>
                  <a:lnTo>
                    <a:pt x="2697" y="490"/>
                  </a:lnTo>
                  <a:lnTo>
                    <a:pt x="2765" y="467"/>
                  </a:lnTo>
                  <a:lnTo>
                    <a:pt x="2810" y="433"/>
                  </a:lnTo>
                  <a:lnTo>
                    <a:pt x="2845" y="387"/>
                  </a:lnTo>
                  <a:close/>
                  <a:moveTo>
                    <a:pt x="5165" y="4460"/>
                  </a:moveTo>
                  <a:lnTo>
                    <a:pt x="7179" y="5620"/>
                  </a:lnTo>
                  <a:lnTo>
                    <a:pt x="7167" y="5666"/>
                  </a:lnTo>
                  <a:lnTo>
                    <a:pt x="7156" y="5700"/>
                  </a:lnTo>
                  <a:lnTo>
                    <a:pt x="7167" y="5745"/>
                  </a:lnTo>
                  <a:lnTo>
                    <a:pt x="7179" y="5779"/>
                  </a:lnTo>
                  <a:lnTo>
                    <a:pt x="7190" y="5813"/>
                  </a:lnTo>
                  <a:lnTo>
                    <a:pt x="7213" y="5848"/>
                  </a:lnTo>
                  <a:lnTo>
                    <a:pt x="7247" y="5870"/>
                  </a:lnTo>
                  <a:lnTo>
                    <a:pt x="7281" y="5893"/>
                  </a:lnTo>
                  <a:lnTo>
                    <a:pt x="7315" y="5916"/>
                  </a:lnTo>
                  <a:lnTo>
                    <a:pt x="7349" y="5916"/>
                  </a:lnTo>
                  <a:lnTo>
                    <a:pt x="7349" y="8214"/>
                  </a:lnTo>
                  <a:lnTo>
                    <a:pt x="7304" y="8225"/>
                  </a:lnTo>
                  <a:lnTo>
                    <a:pt x="7258" y="8236"/>
                  </a:lnTo>
                  <a:lnTo>
                    <a:pt x="7224" y="8259"/>
                  </a:lnTo>
                  <a:lnTo>
                    <a:pt x="7190" y="8293"/>
                  </a:lnTo>
                  <a:lnTo>
                    <a:pt x="7167" y="8327"/>
                  </a:lnTo>
                  <a:lnTo>
                    <a:pt x="7144" y="8373"/>
                  </a:lnTo>
                  <a:lnTo>
                    <a:pt x="7133" y="8418"/>
                  </a:lnTo>
                  <a:lnTo>
                    <a:pt x="7122" y="8464"/>
                  </a:lnTo>
                  <a:lnTo>
                    <a:pt x="7133" y="8509"/>
                  </a:lnTo>
                  <a:lnTo>
                    <a:pt x="7144" y="8555"/>
                  </a:lnTo>
                  <a:lnTo>
                    <a:pt x="5154" y="9704"/>
                  </a:lnTo>
                  <a:lnTo>
                    <a:pt x="5120" y="9681"/>
                  </a:lnTo>
                  <a:lnTo>
                    <a:pt x="5086" y="9647"/>
                  </a:lnTo>
                  <a:lnTo>
                    <a:pt x="5051" y="9636"/>
                  </a:lnTo>
                  <a:lnTo>
                    <a:pt x="4960" y="9636"/>
                  </a:lnTo>
                  <a:lnTo>
                    <a:pt x="4926" y="9647"/>
                  </a:lnTo>
                  <a:lnTo>
                    <a:pt x="4892" y="9681"/>
                  </a:lnTo>
                  <a:lnTo>
                    <a:pt x="4858" y="9704"/>
                  </a:lnTo>
                  <a:lnTo>
                    <a:pt x="2810" y="8521"/>
                  </a:lnTo>
                  <a:lnTo>
                    <a:pt x="2822" y="8464"/>
                  </a:lnTo>
                  <a:lnTo>
                    <a:pt x="2810" y="8396"/>
                  </a:lnTo>
                  <a:lnTo>
                    <a:pt x="2776" y="8339"/>
                  </a:lnTo>
                  <a:lnTo>
                    <a:pt x="2719" y="8293"/>
                  </a:lnTo>
                  <a:lnTo>
                    <a:pt x="2663" y="8271"/>
                  </a:lnTo>
                  <a:lnTo>
                    <a:pt x="2663" y="5927"/>
                  </a:lnTo>
                  <a:lnTo>
                    <a:pt x="2697" y="5916"/>
                  </a:lnTo>
                  <a:lnTo>
                    <a:pt x="2742" y="5904"/>
                  </a:lnTo>
                  <a:lnTo>
                    <a:pt x="2776" y="5882"/>
                  </a:lnTo>
                  <a:lnTo>
                    <a:pt x="2799" y="5859"/>
                  </a:lnTo>
                  <a:lnTo>
                    <a:pt x="2822" y="5825"/>
                  </a:lnTo>
                  <a:lnTo>
                    <a:pt x="2845" y="5791"/>
                  </a:lnTo>
                  <a:lnTo>
                    <a:pt x="2856" y="5745"/>
                  </a:lnTo>
                  <a:lnTo>
                    <a:pt x="2856" y="5700"/>
                  </a:lnTo>
                  <a:lnTo>
                    <a:pt x="2856" y="5654"/>
                  </a:lnTo>
                  <a:lnTo>
                    <a:pt x="2845" y="5620"/>
                  </a:lnTo>
                  <a:lnTo>
                    <a:pt x="4847" y="4460"/>
                  </a:lnTo>
                  <a:lnTo>
                    <a:pt x="4881" y="4494"/>
                  </a:lnTo>
                  <a:lnTo>
                    <a:pt x="4915" y="4528"/>
                  </a:lnTo>
                  <a:lnTo>
                    <a:pt x="4960" y="4539"/>
                  </a:lnTo>
                  <a:lnTo>
                    <a:pt x="5006" y="4551"/>
                  </a:lnTo>
                  <a:lnTo>
                    <a:pt x="5051" y="4539"/>
                  </a:lnTo>
                  <a:lnTo>
                    <a:pt x="5097" y="4528"/>
                  </a:lnTo>
                  <a:lnTo>
                    <a:pt x="5131" y="4494"/>
                  </a:lnTo>
                  <a:lnTo>
                    <a:pt x="5165" y="4460"/>
                  </a:lnTo>
                  <a:close/>
                  <a:moveTo>
                    <a:pt x="7588" y="8600"/>
                  </a:moveTo>
                  <a:lnTo>
                    <a:pt x="9556" y="9738"/>
                  </a:lnTo>
                  <a:lnTo>
                    <a:pt x="9545" y="9772"/>
                  </a:lnTo>
                  <a:lnTo>
                    <a:pt x="9545" y="9806"/>
                  </a:lnTo>
                  <a:lnTo>
                    <a:pt x="9545" y="9852"/>
                  </a:lnTo>
                  <a:lnTo>
                    <a:pt x="9556" y="9886"/>
                  </a:lnTo>
                  <a:lnTo>
                    <a:pt x="9590" y="9943"/>
                  </a:lnTo>
                  <a:lnTo>
                    <a:pt x="9647" y="9988"/>
                  </a:lnTo>
                  <a:lnTo>
                    <a:pt x="9681" y="10011"/>
                  </a:lnTo>
                  <a:lnTo>
                    <a:pt x="9727" y="10011"/>
                  </a:lnTo>
                  <a:lnTo>
                    <a:pt x="9727" y="12332"/>
                  </a:lnTo>
                  <a:lnTo>
                    <a:pt x="9681" y="12332"/>
                  </a:lnTo>
                  <a:lnTo>
                    <a:pt x="9636" y="12354"/>
                  </a:lnTo>
                  <a:lnTo>
                    <a:pt x="9602" y="12377"/>
                  </a:lnTo>
                  <a:lnTo>
                    <a:pt x="9567" y="12400"/>
                  </a:lnTo>
                  <a:lnTo>
                    <a:pt x="9545" y="12434"/>
                  </a:lnTo>
                  <a:lnTo>
                    <a:pt x="9522" y="12479"/>
                  </a:lnTo>
                  <a:lnTo>
                    <a:pt x="9511" y="12525"/>
                  </a:lnTo>
                  <a:lnTo>
                    <a:pt x="9511" y="12570"/>
                  </a:lnTo>
                  <a:lnTo>
                    <a:pt x="9511" y="12616"/>
                  </a:lnTo>
                  <a:lnTo>
                    <a:pt x="9522" y="12661"/>
                  </a:lnTo>
                  <a:lnTo>
                    <a:pt x="7565" y="13788"/>
                  </a:lnTo>
                  <a:lnTo>
                    <a:pt x="7520" y="13753"/>
                  </a:lnTo>
                  <a:lnTo>
                    <a:pt x="7486" y="13719"/>
                  </a:lnTo>
                  <a:lnTo>
                    <a:pt x="7429" y="13697"/>
                  </a:lnTo>
                  <a:lnTo>
                    <a:pt x="7326" y="13697"/>
                  </a:lnTo>
                  <a:lnTo>
                    <a:pt x="7270" y="13719"/>
                  </a:lnTo>
                  <a:lnTo>
                    <a:pt x="7224" y="13753"/>
                  </a:lnTo>
                  <a:lnTo>
                    <a:pt x="7190" y="13788"/>
                  </a:lnTo>
                  <a:lnTo>
                    <a:pt x="5233" y="12661"/>
                  </a:lnTo>
                  <a:lnTo>
                    <a:pt x="5256" y="12616"/>
                  </a:lnTo>
                  <a:lnTo>
                    <a:pt x="5256" y="12570"/>
                  </a:lnTo>
                  <a:lnTo>
                    <a:pt x="5256" y="12514"/>
                  </a:lnTo>
                  <a:lnTo>
                    <a:pt x="5233" y="12479"/>
                  </a:lnTo>
                  <a:lnTo>
                    <a:pt x="5222" y="12434"/>
                  </a:lnTo>
                  <a:lnTo>
                    <a:pt x="5188" y="12400"/>
                  </a:lnTo>
                  <a:lnTo>
                    <a:pt x="5154" y="12366"/>
                  </a:lnTo>
                  <a:lnTo>
                    <a:pt x="5120" y="12343"/>
                  </a:lnTo>
                  <a:lnTo>
                    <a:pt x="5074" y="12332"/>
                  </a:lnTo>
                  <a:lnTo>
                    <a:pt x="5029" y="12320"/>
                  </a:lnTo>
                  <a:lnTo>
                    <a:pt x="5029" y="9988"/>
                  </a:lnTo>
                  <a:lnTo>
                    <a:pt x="5086" y="9965"/>
                  </a:lnTo>
                  <a:lnTo>
                    <a:pt x="5142" y="9931"/>
                  </a:lnTo>
                  <a:lnTo>
                    <a:pt x="5177" y="9874"/>
                  </a:lnTo>
                  <a:lnTo>
                    <a:pt x="5188" y="9806"/>
                  </a:lnTo>
                  <a:lnTo>
                    <a:pt x="5177" y="9749"/>
                  </a:lnTo>
                  <a:lnTo>
                    <a:pt x="7167" y="8600"/>
                  </a:lnTo>
                  <a:lnTo>
                    <a:pt x="7201" y="8646"/>
                  </a:lnTo>
                  <a:lnTo>
                    <a:pt x="7258" y="8680"/>
                  </a:lnTo>
                  <a:lnTo>
                    <a:pt x="7315" y="8703"/>
                  </a:lnTo>
                  <a:lnTo>
                    <a:pt x="7372" y="8714"/>
                  </a:lnTo>
                  <a:lnTo>
                    <a:pt x="7440" y="8703"/>
                  </a:lnTo>
                  <a:lnTo>
                    <a:pt x="7497" y="8680"/>
                  </a:lnTo>
                  <a:lnTo>
                    <a:pt x="7543" y="8646"/>
                  </a:lnTo>
                  <a:lnTo>
                    <a:pt x="7588" y="8600"/>
                  </a:lnTo>
                  <a:close/>
                  <a:moveTo>
                    <a:pt x="2788" y="8566"/>
                  </a:moveTo>
                  <a:lnTo>
                    <a:pt x="4835" y="9749"/>
                  </a:lnTo>
                  <a:lnTo>
                    <a:pt x="4824" y="9806"/>
                  </a:lnTo>
                  <a:lnTo>
                    <a:pt x="4835" y="9874"/>
                  </a:lnTo>
                  <a:lnTo>
                    <a:pt x="4869" y="9931"/>
                  </a:lnTo>
                  <a:lnTo>
                    <a:pt x="4926" y="9965"/>
                  </a:lnTo>
                  <a:lnTo>
                    <a:pt x="4983" y="9988"/>
                  </a:lnTo>
                  <a:lnTo>
                    <a:pt x="4983" y="12320"/>
                  </a:lnTo>
                  <a:lnTo>
                    <a:pt x="4938" y="12332"/>
                  </a:lnTo>
                  <a:lnTo>
                    <a:pt x="4892" y="12343"/>
                  </a:lnTo>
                  <a:lnTo>
                    <a:pt x="4858" y="12366"/>
                  </a:lnTo>
                  <a:lnTo>
                    <a:pt x="4824" y="12400"/>
                  </a:lnTo>
                  <a:lnTo>
                    <a:pt x="4790" y="12434"/>
                  </a:lnTo>
                  <a:lnTo>
                    <a:pt x="4778" y="12479"/>
                  </a:lnTo>
                  <a:lnTo>
                    <a:pt x="4756" y="12514"/>
                  </a:lnTo>
                  <a:lnTo>
                    <a:pt x="4756" y="12570"/>
                  </a:lnTo>
                  <a:lnTo>
                    <a:pt x="4767" y="12616"/>
                  </a:lnTo>
                  <a:lnTo>
                    <a:pt x="4778" y="12661"/>
                  </a:lnTo>
                  <a:lnTo>
                    <a:pt x="2776" y="13822"/>
                  </a:lnTo>
                  <a:lnTo>
                    <a:pt x="2754" y="13788"/>
                  </a:lnTo>
                  <a:lnTo>
                    <a:pt x="2719" y="13765"/>
                  </a:lnTo>
                  <a:lnTo>
                    <a:pt x="2674" y="13753"/>
                  </a:lnTo>
                  <a:lnTo>
                    <a:pt x="2640" y="13742"/>
                  </a:lnTo>
                  <a:lnTo>
                    <a:pt x="2594" y="13753"/>
                  </a:lnTo>
                  <a:lnTo>
                    <a:pt x="2560" y="13765"/>
                  </a:lnTo>
                  <a:lnTo>
                    <a:pt x="2526" y="13788"/>
                  </a:lnTo>
                  <a:lnTo>
                    <a:pt x="2492" y="13822"/>
                  </a:lnTo>
                  <a:lnTo>
                    <a:pt x="467" y="12650"/>
                  </a:lnTo>
                  <a:lnTo>
                    <a:pt x="479" y="12605"/>
                  </a:lnTo>
                  <a:lnTo>
                    <a:pt x="490" y="12570"/>
                  </a:lnTo>
                  <a:lnTo>
                    <a:pt x="479" y="12525"/>
                  </a:lnTo>
                  <a:lnTo>
                    <a:pt x="467" y="12491"/>
                  </a:lnTo>
                  <a:lnTo>
                    <a:pt x="456" y="12445"/>
                  </a:lnTo>
                  <a:lnTo>
                    <a:pt x="433" y="12423"/>
                  </a:lnTo>
                  <a:lnTo>
                    <a:pt x="399" y="12388"/>
                  </a:lnTo>
                  <a:lnTo>
                    <a:pt x="365" y="12377"/>
                  </a:lnTo>
                  <a:lnTo>
                    <a:pt x="331" y="12354"/>
                  </a:lnTo>
                  <a:lnTo>
                    <a:pt x="285" y="12354"/>
                  </a:lnTo>
                  <a:lnTo>
                    <a:pt x="285" y="9988"/>
                  </a:lnTo>
                  <a:lnTo>
                    <a:pt x="353" y="9965"/>
                  </a:lnTo>
                  <a:lnTo>
                    <a:pt x="399" y="9931"/>
                  </a:lnTo>
                  <a:lnTo>
                    <a:pt x="433" y="9874"/>
                  </a:lnTo>
                  <a:lnTo>
                    <a:pt x="444" y="9806"/>
                  </a:lnTo>
                  <a:lnTo>
                    <a:pt x="433" y="9749"/>
                  </a:lnTo>
                  <a:lnTo>
                    <a:pt x="2481" y="8566"/>
                  </a:lnTo>
                  <a:lnTo>
                    <a:pt x="2515" y="8600"/>
                  </a:lnTo>
                  <a:lnTo>
                    <a:pt x="2549" y="8623"/>
                  </a:lnTo>
                  <a:lnTo>
                    <a:pt x="2594" y="8646"/>
                  </a:lnTo>
                  <a:lnTo>
                    <a:pt x="2685" y="8646"/>
                  </a:lnTo>
                  <a:lnTo>
                    <a:pt x="2731" y="8623"/>
                  </a:lnTo>
                  <a:lnTo>
                    <a:pt x="2765" y="8600"/>
                  </a:lnTo>
                  <a:lnTo>
                    <a:pt x="2788" y="8566"/>
                  </a:lnTo>
                  <a:close/>
                  <a:moveTo>
                    <a:pt x="2583" y="1"/>
                  </a:moveTo>
                  <a:lnTo>
                    <a:pt x="2537" y="12"/>
                  </a:lnTo>
                  <a:lnTo>
                    <a:pt x="2492" y="35"/>
                  </a:lnTo>
                  <a:lnTo>
                    <a:pt x="2458" y="69"/>
                  </a:lnTo>
                  <a:lnTo>
                    <a:pt x="2424" y="114"/>
                  </a:lnTo>
                  <a:lnTo>
                    <a:pt x="2401" y="149"/>
                  </a:lnTo>
                  <a:lnTo>
                    <a:pt x="2390" y="194"/>
                  </a:lnTo>
                  <a:lnTo>
                    <a:pt x="2378" y="251"/>
                  </a:lnTo>
                  <a:lnTo>
                    <a:pt x="2390" y="296"/>
                  </a:lnTo>
                  <a:lnTo>
                    <a:pt x="2401" y="342"/>
                  </a:lnTo>
                  <a:lnTo>
                    <a:pt x="433" y="1479"/>
                  </a:lnTo>
                  <a:lnTo>
                    <a:pt x="399" y="1445"/>
                  </a:lnTo>
                  <a:lnTo>
                    <a:pt x="365" y="1423"/>
                  </a:lnTo>
                  <a:lnTo>
                    <a:pt x="319" y="1400"/>
                  </a:lnTo>
                  <a:lnTo>
                    <a:pt x="228" y="1400"/>
                  </a:lnTo>
                  <a:lnTo>
                    <a:pt x="194" y="1411"/>
                  </a:lnTo>
                  <a:lnTo>
                    <a:pt x="160" y="1434"/>
                  </a:lnTo>
                  <a:lnTo>
                    <a:pt x="126" y="1457"/>
                  </a:lnTo>
                  <a:lnTo>
                    <a:pt x="103" y="1491"/>
                  </a:lnTo>
                  <a:lnTo>
                    <a:pt x="80" y="1525"/>
                  </a:lnTo>
                  <a:lnTo>
                    <a:pt x="69" y="1559"/>
                  </a:lnTo>
                  <a:lnTo>
                    <a:pt x="69" y="1605"/>
                  </a:lnTo>
                  <a:lnTo>
                    <a:pt x="69" y="1639"/>
                  </a:lnTo>
                  <a:lnTo>
                    <a:pt x="80" y="1673"/>
                  </a:lnTo>
                  <a:lnTo>
                    <a:pt x="114" y="1730"/>
                  </a:lnTo>
                  <a:lnTo>
                    <a:pt x="171" y="1775"/>
                  </a:lnTo>
                  <a:lnTo>
                    <a:pt x="240" y="1798"/>
                  </a:lnTo>
                  <a:lnTo>
                    <a:pt x="240" y="4096"/>
                  </a:lnTo>
                  <a:lnTo>
                    <a:pt x="194" y="4096"/>
                  </a:lnTo>
                  <a:lnTo>
                    <a:pt x="149" y="4119"/>
                  </a:lnTo>
                  <a:lnTo>
                    <a:pt x="103" y="4141"/>
                  </a:lnTo>
                  <a:lnTo>
                    <a:pt x="69" y="4175"/>
                  </a:lnTo>
                  <a:lnTo>
                    <a:pt x="35" y="4210"/>
                  </a:lnTo>
                  <a:lnTo>
                    <a:pt x="23" y="4255"/>
                  </a:lnTo>
                  <a:lnTo>
                    <a:pt x="1" y="4301"/>
                  </a:lnTo>
                  <a:lnTo>
                    <a:pt x="1" y="4357"/>
                  </a:lnTo>
                  <a:lnTo>
                    <a:pt x="1" y="4414"/>
                  </a:lnTo>
                  <a:lnTo>
                    <a:pt x="23" y="4460"/>
                  </a:lnTo>
                  <a:lnTo>
                    <a:pt x="46" y="4505"/>
                  </a:lnTo>
                  <a:lnTo>
                    <a:pt x="80" y="4551"/>
                  </a:lnTo>
                  <a:lnTo>
                    <a:pt x="114" y="4574"/>
                  </a:lnTo>
                  <a:lnTo>
                    <a:pt x="160" y="4608"/>
                  </a:lnTo>
                  <a:lnTo>
                    <a:pt x="217" y="4619"/>
                  </a:lnTo>
                  <a:lnTo>
                    <a:pt x="331" y="4619"/>
                  </a:lnTo>
                  <a:lnTo>
                    <a:pt x="399" y="4585"/>
                  </a:lnTo>
                  <a:lnTo>
                    <a:pt x="444" y="4551"/>
                  </a:lnTo>
                  <a:lnTo>
                    <a:pt x="490" y="4505"/>
                  </a:lnTo>
                  <a:lnTo>
                    <a:pt x="2424" y="5620"/>
                  </a:lnTo>
                  <a:lnTo>
                    <a:pt x="2412" y="5666"/>
                  </a:lnTo>
                  <a:lnTo>
                    <a:pt x="2412" y="5700"/>
                  </a:lnTo>
                  <a:lnTo>
                    <a:pt x="2412" y="5745"/>
                  </a:lnTo>
                  <a:lnTo>
                    <a:pt x="2424" y="5779"/>
                  </a:lnTo>
                  <a:lnTo>
                    <a:pt x="2446" y="5825"/>
                  </a:lnTo>
                  <a:lnTo>
                    <a:pt x="2469" y="5848"/>
                  </a:lnTo>
                  <a:lnTo>
                    <a:pt x="2503" y="5882"/>
                  </a:lnTo>
                  <a:lnTo>
                    <a:pt x="2537" y="5904"/>
                  </a:lnTo>
                  <a:lnTo>
                    <a:pt x="2572" y="5916"/>
                  </a:lnTo>
                  <a:lnTo>
                    <a:pt x="2617" y="5927"/>
                  </a:lnTo>
                  <a:lnTo>
                    <a:pt x="2617" y="8271"/>
                  </a:lnTo>
                  <a:lnTo>
                    <a:pt x="2549" y="8293"/>
                  </a:lnTo>
                  <a:lnTo>
                    <a:pt x="2492" y="8339"/>
                  </a:lnTo>
                  <a:lnTo>
                    <a:pt x="2458" y="8396"/>
                  </a:lnTo>
                  <a:lnTo>
                    <a:pt x="2446" y="8464"/>
                  </a:lnTo>
                  <a:lnTo>
                    <a:pt x="2458" y="8521"/>
                  </a:lnTo>
                  <a:lnTo>
                    <a:pt x="410" y="9704"/>
                  </a:lnTo>
                  <a:lnTo>
                    <a:pt x="388" y="9681"/>
                  </a:lnTo>
                  <a:lnTo>
                    <a:pt x="353" y="9658"/>
                  </a:lnTo>
                  <a:lnTo>
                    <a:pt x="308" y="9636"/>
                  </a:lnTo>
                  <a:lnTo>
                    <a:pt x="228" y="9636"/>
                  </a:lnTo>
                  <a:lnTo>
                    <a:pt x="194" y="9647"/>
                  </a:lnTo>
                  <a:lnTo>
                    <a:pt x="137" y="9681"/>
                  </a:lnTo>
                  <a:lnTo>
                    <a:pt x="103" y="9738"/>
                  </a:lnTo>
                  <a:lnTo>
                    <a:pt x="92" y="9772"/>
                  </a:lnTo>
                  <a:lnTo>
                    <a:pt x="92" y="9806"/>
                  </a:lnTo>
                  <a:lnTo>
                    <a:pt x="103" y="9874"/>
                  </a:lnTo>
                  <a:lnTo>
                    <a:pt x="137" y="9920"/>
                  </a:lnTo>
                  <a:lnTo>
                    <a:pt x="183" y="9965"/>
                  </a:lnTo>
                  <a:lnTo>
                    <a:pt x="240" y="9977"/>
                  </a:lnTo>
                  <a:lnTo>
                    <a:pt x="240" y="12354"/>
                  </a:lnTo>
                  <a:lnTo>
                    <a:pt x="205" y="12354"/>
                  </a:lnTo>
                  <a:lnTo>
                    <a:pt x="160" y="12377"/>
                  </a:lnTo>
                  <a:lnTo>
                    <a:pt x="137" y="12400"/>
                  </a:lnTo>
                  <a:lnTo>
                    <a:pt x="103" y="12423"/>
                  </a:lnTo>
                  <a:lnTo>
                    <a:pt x="80" y="12457"/>
                  </a:lnTo>
                  <a:lnTo>
                    <a:pt x="58" y="12491"/>
                  </a:lnTo>
                  <a:lnTo>
                    <a:pt x="46" y="12525"/>
                  </a:lnTo>
                  <a:lnTo>
                    <a:pt x="46" y="12570"/>
                  </a:lnTo>
                  <a:lnTo>
                    <a:pt x="58" y="12616"/>
                  </a:lnTo>
                  <a:lnTo>
                    <a:pt x="69" y="12650"/>
                  </a:lnTo>
                  <a:lnTo>
                    <a:pt x="80" y="12684"/>
                  </a:lnTo>
                  <a:lnTo>
                    <a:pt x="114" y="12718"/>
                  </a:lnTo>
                  <a:lnTo>
                    <a:pt x="149" y="12752"/>
                  </a:lnTo>
                  <a:lnTo>
                    <a:pt x="183" y="12764"/>
                  </a:lnTo>
                  <a:lnTo>
                    <a:pt x="228" y="12787"/>
                  </a:lnTo>
                  <a:lnTo>
                    <a:pt x="262" y="12787"/>
                  </a:lnTo>
                  <a:lnTo>
                    <a:pt x="319" y="12775"/>
                  </a:lnTo>
                  <a:lnTo>
                    <a:pt x="376" y="12764"/>
                  </a:lnTo>
                  <a:lnTo>
                    <a:pt x="410" y="12730"/>
                  </a:lnTo>
                  <a:lnTo>
                    <a:pt x="444" y="12684"/>
                  </a:lnTo>
                  <a:lnTo>
                    <a:pt x="2481" y="13856"/>
                  </a:lnTo>
                  <a:lnTo>
                    <a:pt x="2469" y="13913"/>
                  </a:lnTo>
                  <a:lnTo>
                    <a:pt x="2469" y="13947"/>
                  </a:lnTo>
                  <a:lnTo>
                    <a:pt x="2481" y="13981"/>
                  </a:lnTo>
                  <a:lnTo>
                    <a:pt x="2515" y="14038"/>
                  </a:lnTo>
                  <a:lnTo>
                    <a:pt x="2572" y="14072"/>
                  </a:lnTo>
                  <a:lnTo>
                    <a:pt x="2606" y="14083"/>
                  </a:lnTo>
                  <a:lnTo>
                    <a:pt x="2674" y="14083"/>
                  </a:lnTo>
                  <a:lnTo>
                    <a:pt x="2697" y="14072"/>
                  </a:lnTo>
                  <a:lnTo>
                    <a:pt x="2754" y="14038"/>
                  </a:lnTo>
                  <a:lnTo>
                    <a:pt x="2788" y="13981"/>
                  </a:lnTo>
                  <a:lnTo>
                    <a:pt x="2799" y="13947"/>
                  </a:lnTo>
                  <a:lnTo>
                    <a:pt x="2810" y="13913"/>
                  </a:lnTo>
                  <a:lnTo>
                    <a:pt x="2799" y="13856"/>
                  </a:lnTo>
                  <a:lnTo>
                    <a:pt x="4801" y="12707"/>
                  </a:lnTo>
                  <a:lnTo>
                    <a:pt x="4835" y="12752"/>
                  </a:lnTo>
                  <a:lnTo>
                    <a:pt x="4881" y="12787"/>
                  </a:lnTo>
                  <a:lnTo>
                    <a:pt x="4938" y="12809"/>
                  </a:lnTo>
                  <a:lnTo>
                    <a:pt x="5006" y="12821"/>
                  </a:lnTo>
                  <a:lnTo>
                    <a:pt x="5074" y="12809"/>
                  </a:lnTo>
                  <a:lnTo>
                    <a:pt x="5131" y="12787"/>
                  </a:lnTo>
                  <a:lnTo>
                    <a:pt x="5177" y="12752"/>
                  </a:lnTo>
                  <a:lnTo>
                    <a:pt x="5211" y="12707"/>
                  </a:lnTo>
                  <a:lnTo>
                    <a:pt x="7167" y="13833"/>
                  </a:lnTo>
                  <a:lnTo>
                    <a:pt x="7156" y="13867"/>
                  </a:lnTo>
                  <a:lnTo>
                    <a:pt x="7156" y="13913"/>
                  </a:lnTo>
                  <a:lnTo>
                    <a:pt x="7156" y="13958"/>
                  </a:lnTo>
                  <a:lnTo>
                    <a:pt x="7179" y="14004"/>
                  </a:lnTo>
                  <a:lnTo>
                    <a:pt x="7190" y="14038"/>
                  </a:lnTo>
                  <a:lnTo>
                    <a:pt x="7224" y="14072"/>
                  </a:lnTo>
                  <a:lnTo>
                    <a:pt x="7258" y="14095"/>
                  </a:lnTo>
                  <a:lnTo>
                    <a:pt x="7292" y="14117"/>
                  </a:lnTo>
                  <a:lnTo>
                    <a:pt x="7338" y="14129"/>
                  </a:lnTo>
                  <a:lnTo>
                    <a:pt x="7417" y="14129"/>
                  </a:lnTo>
                  <a:lnTo>
                    <a:pt x="7463" y="14117"/>
                  </a:lnTo>
                  <a:lnTo>
                    <a:pt x="7497" y="14095"/>
                  </a:lnTo>
                  <a:lnTo>
                    <a:pt x="7531" y="14072"/>
                  </a:lnTo>
                  <a:lnTo>
                    <a:pt x="7554" y="14038"/>
                  </a:lnTo>
                  <a:lnTo>
                    <a:pt x="7577" y="14004"/>
                  </a:lnTo>
                  <a:lnTo>
                    <a:pt x="7588" y="13958"/>
                  </a:lnTo>
                  <a:lnTo>
                    <a:pt x="7600" y="13913"/>
                  </a:lnTo>
                  <a:lnTo>
                    <a:pt x="7588" y="13867"/>
                  </a:lnTo>
                  <a:lnTo>
                    <a:pt x="7577" y="13833"/>
                  </a:lnTo>
                  <a:lnTo>
                    <a:pt x="9545" y="12696"/>
                  </a:lnTo>
                  <a:lnTo>
                    <a:pt x="9579" y="12741"/>
                  </a:lnTo>
                  <a:lnTo>
                    <a:pt x="9624" y="12775"/>
                  </a:lnTo>
                  <a:lnTo>
                    <a:pt x="9681" y="12798"/>
                  </a:lnTo>
                  <a:lnTo>
                    <a:pt x="9749" y="12809"/>
                  </a:lnTo>
                  <a:lnTo>
                    <a:pt x="9806" y="12798"/>
                  </a:lnTo>
                  <a:lnTo>
                    <a:pt x="9863" y="12775"/>
                  </a:lnTo>
                  <a:lnTo>
                    <a:pt x="9909" y="12741"/>
                  </a:lnTo>
                  <a:lnTo>
                    <a:pt x="9954" y="12696"/>
                  </a:lnTo>
                  <a:lnTo>
                    <a:pt x="11888" y="13822"/>
                  </a:lnTo>
                  <a:lnTo>
                    <a:pt x="11877" y="13867"/>
                  </a:lnTo>
                  <a:lnTo>
                    <a:pt x="11877" y="13913"/>
                  </a:lnTo>
                  <a:lnTo>
                    <a:pt x="11877" y="13958"/>
                  </a:lnTo>
                  <a:lnTo>
                    <a:pt x="11888" y="14004"/>
                  </a:lnTo>
                  <a:lnTo>
                    <a:pt x="11911" y="14038"/>
                  </a:lnTo>
                  <a:lnTo>
                    <a:pt x="11934" y="14072"/>
                  </a:lnTo>
                  <a:lnTo>
                    <a:pt x="11968" y="14106"/>
                  </a:lnTo>
                  <a:lnTo>
                    <a:pt x="12002" y="14129"/>
                  </a:lnTo>
                  <a:lnTo>
                    <a:pt x="12047" y="14152"/>
                  </a:lnTo>
                  <a:lnTo>
                    <a:pt x="12093" y="14152"/>
                  </a:lnTo>
                  <a:lnTo>
                    <a:pt x="12093" y="16449"/>
                  </a:lnTo>
                  <a:lnTo>
                    <a:pt x="12047" y="16461"/>
                  </a:lnTo>
                  <a:lnTo>
                    <a:pt x="12013" y="16472"/>
                  </a:lnTo>
                  <a:lnTo>
                    <a:pt x="11979" y="16495"/>
                  </a:lnTo>
                  <a:lnTo>
                    <a:pt x="11956" y="16518"/>
                  </a:lnTo>
                  <a:lnTo>
                    <a:pt x="11922" y="16552"/>
                  </a:lnTo>
                  <a:lnTo>
                    <a:pt x="11911" y="16586"/>
                  </a:lnTo>
                  <a:lnTo>
                    <a:pt x="11899" y="16631"/>
                  </a:lnTo>
                  <a:lnTo>
                    <a:pt x="11888" y="16666"/>
                  </a:lnTo>
                  <a:lnTo>
                    <a:pt x="11899" y="16711"/>
                  </a:lnTo>
                  <a:lnTo>
                    <a:pt x="11911" y="16757"/>
                  </a:lnTo>
                  <a:lnTo>
                    <a:pt x="11934" y="16791"/>
                  </a:lnTo>
                  <a:lnTo>
                    <a:pt x="11956" y="16825"/>
                  </a:lnTo>
                  <a:lnTo>
                    <a:pt x="11990" y="16859"/>
                  </a:lnTo>
                  <a:lnTo>
                    <a:pt x="12025" y="16882"/>
                  </a:lnTo>
                  <a:lnTo>
                    <a:pt x="12070" y="16893"/>
                  </a:lnTo>
                  <a:lnTo>
                    <a:pt x="12116" y="16893"/>
                  </a:lnTo>
                  <a:lnTo>
                    <a:pt x="12172" y="16882"/>
                  </a:lnTo>
                  <a:lnTo>
                    <a:pt x="12218" y="16870"/>
                  </a:lnTo>
                  <a:lnTo>
                    <a:pt x="12263" y="16836"/>
                  </a:lnTo>
                  <a:lnTo>
                    <a:pt x="12298" y="16791"/>
                  </a:lnTo>
                  <a:lnTo>
                    <a:pt x="12798" y="17086"/>
                  </a:lnTo>
                  <a:lnTo>
                    <a:pt x="12798" y="17030"/>
                  </a:lnTo>
                  <a:lnTo>
                    <a:pt x="12320" y="16757"/>
                  </a:lnTo>
                  <a:lnTo>
                    <a:pt x="12332" y="16711"/>
                  </a:lnTo>
                  <a:lnTo>
                    <a:pt x="12343" y="16666"/>
                  </a:lnTo>
                  <a:lnTo>
                    <a:pt x="12332" y="16631"/>
                  </a:lnTo>
                  <a:lnTo>
                    <a:pt x="12320" y="16586"/>
                  </a:lnTo>
                  <a:lnTo>
                    <a:pt x="12309" y="16552"/>
                  </a:lnTo>
                  <a:lnTo>
                    <a:pt x="12286" y="16518"/>
                  </a:lnTo>
                  <a:lnTo>
                    <a:pt x="12252" y="16495"/>
                  </a:lnTo>
                  <a:lnTo>
                    <a:pt x="12218" y="16472"/>
                  </a:lnTo>
                  <a:lnTo>
                    <a:pt x="12184" y="16461"/>
                  </a:lnTo>
                  <a:lnTo>
                    <a:pt x="12138" y="16449"/>
                  </a:lnTo>
                  <a:lnTo>
                    <a:pt x="12138" y="14152"/>
                  </a:lnTo>
                  <a:lnTo>
                    <a:pt x="12184" y="14152"/>
                  </a:lnTo>
                  <a:lnTo>
                    <a:pt x="12229" y="14129"/>
                  </a:lnTo>
                  <a:lnTo>
                    <a:pt x="12263" y="14106"/>
                  </a:lnTo>
                  <a:lnTo>
                    <a:pt x="12298" y="14083"/>
                  </a:lnTo>
                  <a:lnTo>
                    <a:pt x="12320" y="14038"/>
                  </a:lnTo>
                  <a:lnTo>
                    <a:pt x="12343" y="14004"/>
                  </a:lnTo>
                  <a:lnTo>
                    <a:pt x="12354" y="13958"/>
                  </a:lnTo>
                  <a:lnTo>
                    <a:pt x="12366" y="13913"/>
                  </a:lnTo>
                  <a:lnTo>
                    <a:pt x="12354" y="13867"/>
                  </a:lnTo>
                  <a:lnTo>
                    <a:pt x="12343" y="13822"/>
                  </a:lnTo>
                  <a:lnTo>
                    <a:pt x="12798" y="13560"/>
                  </a:lnTo>
                  <a:lnTo>
                    <a:pt x="12798" y="13503"/>
                  </a:lnTo>
                  <a:lnTo>
                    <a:pt x="12320" y="13776"/>
                  </a:lnTo>
                  <a:lnTo>
                    <a:pt x="12286" y="13731"/>
                  </a:lnTo>
                  <a:lnTo>
                    <a:pt x="12229" y="13697"/>
                  </a:lnTo>
                  <a:lnTo>
                    <a:pt x="12184" y="13674"/>
                  </a:lnTo>
                  <a:lnTo>
                    <a:pt x="12059" y="13674"/>
                  </a:lnTo>
                  <a:lnTo>
                    <a:pt x="12002" y="13697"/>
                  </a:lnTo>
                  <a:lnTo>
                    <a:pt x="11956" y="13731"/>
                  </a:lnTo>
                  <a:lnTo>
                    <a:pt x="11911" y="13776"/>
                  </a:lnTo>
                  <a:lnTo>
                    <a:pt x="9966" y="12661"/>
                  </a:lnTo>
                  <a:lnTo>
                    <a:pt x="9988" y="12616"/>
                  </a:lnTo>
                  <a:lnTo>
                    <a:pt x="9988" y="12570"/>
                  </a:lnTo>
                  <a:lnTo>
                    <a:pt x="9988" y="12525"/>
                  </a:lnTo>
                  <a:lnTo>
                    <a:pt x="9977" y="12479"/>
                  </a:lnTo>
                  <a:lnTo>
                    <a:pt x="9954" y="12434"/>
                  </a:lnTo>
                  <a:lnTo>
                    <a:pt x="9920" y="12400"/>
                  </a:lnTo>
                  <a:lnTo>
                    <a:pt x="9897" y="12377"/>
                  </a:lnTo>
                  <a:lnTo>
                    <a:pt x="9852" y="12354"/>
                  </a:lnTo>
                  <a:lnTo>
                    <a:pt x="9818" y="12332"/>
                  </a:lnTo>
                  <a:lnTo>
                    <a:pt x="9772" y="12332"/>
                  </a:lnTo>
                  <a:lnTo>
                    <a:pt x="9772" y="10011"/>
                  </a:lnTo>
                  <a:lnTo>
                    <a:pt x="9806" y="10011"/>
                  </a:lnTo>
                  <a:lnTo>
                    <a:pt x="9840" y="9988"/>
                  </a:lnTo>
                  <a:lnTo>
                    <a:pt x="9897" y="9943"/>
                  </a:lnTo>
                  <a:lnTo>
                    <a:pt x="9943" y="9886"/>
                  </a:lnTo>
                  <a:lnTo>
                    <a:pt x="9954" y="9852"/>
                  </a:lnTo>
                  <a:lnTo>
                    <a:pt x="9954" y="9806"/>
                  </a:lnTo>
                  <a:lnTo>
                    <a:pt x="9954" y="9772"/>
                  </a:lnTo>
                  <a:lnTo>
                    <a:pt x="9943" y="9738"/>
                  </a:lnTo>
                  <a:lnTo>
                    <a:pt x="11979" y="8555"/>
                  </a:lnTo>
                  <a:lnTo>
                    <a:pt x="12002" y="8589"/>
                  </a:lnTo>
                  <a:lnTo>
                    <a:pt x="12036" y="8612"/>
                  </a:lnTo>
                  <a:lnTo>
                    <a:pt x="12081" y="8623"/>
                  </a:lnTo>
                  <a:lnTo>
                    <a:pt x="12161" y="8623"/>
                  </a:lnTo>
                  <a:lnTo>
                    <a:pt x="12195" y="8612"/>
                  </a:lnTo>
                  <a:lnTo>
                    <a:pt x="12229" y="8589"/>
                  </a:lnTo>
                  <a:lnTo>
                    <a:pt x="12252" y="8555"/>
                  </a:lnTo>
                  <a:lnTo>
                    <a:pt x="12798" y="8873"/>
                  </a:lnTo>
                  <a:lnTo>
                    <a:pt x="12798" y="8817"/>
                  </a:lnTo>
                  <a:lnTo>
                    <a:pt x="12275" y="8509"/>
                  </a:lnTo>
                  <a:lnTo>
                    <a:pt x="12286" y="8464"/>
                  </a:lnTo>
                  <a:lnTo>
                    <a:pt x="12263" y="8396"/>
                  </a:lnTo>
                  <a:lnTo>
                    <a:pt x="12229" y="8339"/>
                  </a:lnTo>
                  <a:lnTo>
                    <a:pt x="12184" y="8305"/>
                  </a:lnTo>
                  <a:lnTo>
                    <a:pt x="12116" y="8293"/>
                  </a:lnTo>
                  <a:lnTo>
                    <a:pt x="12047" y="8305"/>
                  </a:lnTo>
                  <a:lnTo>
                    <a:pt x="12002" y="8339"/>
                  </a:lnTo>
                  <a:lnTo>
                    <a:pt x="11968" y="8396"/>
                  </a:lnTo>
                  <a:lnTo>
                    <a:pt x="11956" y="8464"/>
                  </a:lnTo>
                  <a:lnTo>
                    <a:pt x="11956" y="8509"/>
                  </a:lnTo>
                  <a:lnTo>
                    <a:pt x="9920" y="9692"/>
                  </a:lnTo>
                  <a:lnTo>
                    <a:pt x="9886" y="9658"/>
                  </a:lnTo>
                  <a:lnTo>
                    <a:pt x="9840" y="9624"/>
                  </a:lnTo>
                  <a:lnTo>
                    <a:pt x="9795" y="9613"/>
                  </a:lnTo>
                  <a:lnTo>
                    <a:pt x="9749" y="9601"/>
                  </a:lnTo>
                  <a:lnTo>
                    <a:pt x="9693" y="9613"/>
                  </a:lnTo>
                  <a:lnTo>
                    <a:pt x="9647" y="9624"/>
                  </a:lnTo>
                  <a:lnTo>
                    <a:pt x="9613" y="9658"/>
                  </a:lnTo>
                  <a:lnTo>
                    <a:pt x="9579" y="9692"/>
                  </a:lnTo>
                  <a:lnTo>
                    <a:pt x="7611" y="8555"/>
                  </a:lnTo>
                  <a:lnTo>
                    <a:pt x="7622" y="8509"/>
                  </a:lnTo>
                  <a:lnTo>
                    <a:pt x="7634" y="8464"/>
                  </a:lnTo>
                  <a:lnTo>
                    <a:pt x="7622" y="8407"/>
                  </a:lnTo>
                  <a:lnTo>
                    <a:pt x="7611" y="8373"/>
                  </a:lnTo>
                  <a:lnTo>
                    <a:pt x="7588" y="8327"/>
                  </a:lnTo>
                  <a:lnTo>
                    <a:pt x="7565" y="8293"/>
                  </a:lnTo>
                  <a:lnTo>
                    <a:pt x="7531" y="8259"/>
                  </a:lnTo>
                  <a:lnTo>
                    <a:pt x="7486" y="8236"/>
                  </a:lnTo>
                  <a:lnTo>
                    <a:pt x="7440" y="8214"/>
                  </a:lnTo>
                  <a:lnTo>
                    <a:pt x="7395" y="8214"/>
                  </a:lnTo>
                  <a:lnTo>
                    <a:pt x="7395" y="5916"/>
                  </a:lnTo>
                  <a:lnTo>
                    <a:pt x="7440" y="5916"/>
                  </a:lnTo>
                  <a:lnTo>
                    <a:pt x="7474" y="5893"/>
                  </a:lnTo>
                  <a:lnTo>
                    <a:pt x="7509" y="5882"/>
                  </a:lnTo>
                  <a:lnTo>
                    <a:pt x="7543" y="5848"/>
                  </a:lnTo>
                  <a:lnTo>
                    <a:pt x="7565" y="5813"/>
                  </a:lnTo>
                  <a:lnTo>
                    <a:pt x="7577" y="5779"/>
                  </a:lnTo>
                  <a:lnTo>
                    <a:pt x="7588" y="5745"/>
                  </a:lnTo>
                  <a:lnTo>
                    <a:pt x="7600" y="5700"/>
                  </a:lnTo>
                  <a:lnTo>
                    <a:pt x="7588" y="5654"/>
                  </a:lnTo>
                  <a:lnTo>
                    <a:pt x="7577" y="5620"/>
                  </a:lnTo>
                  <a:lnTo>
                    <a:pt x="7554" y="5586"/>
                  </a:lnTo>
                  <a:lnTo>
                    <a:pt x="7531" y="5552"/>
                  </a:lnTo>
                  <a:lnTo>
                    <a:pt x="7497" y="5518"/>
                  </a:lnTo>
                  <a:lnTo>
                    <a:pt x="7463" y="5506"/>
                  </a:lnTo>
                  <a:lnTo>
                    <a:pt x="7417" y="5484"/>
                  </a:lnTo>
                  <a:lnTo>
                    <a:pt x="7372" y="5484"/>
                  </a:lnTo>
                  <a:lnTo>
                    <a:pt x="7326" y="5495"/>
                  </a:lnTo>
                  <a:lnTo>
                    <a:pt x="7270" y="5506"/>
                  </a:lnTo>
                  <a:lnTo>
                    <a:pt x="7224" y="5540"/>
                  </a:lnTo>
                  <a:lnTo>
                    <a:pt x="7190" y="5586"/>
                  </a:lnTo>
                  <a:lnTo>
                    <a:pt x="5188" y="4426"/>
                  </a:lnTo>
                  <a:lnTo>
                    <a:pt x="5199" y="4357"/>
                  </a:lnTo>
                  <a:lnTo>
                    <a:pt x="5188" y="4289"/>
                  </a:lnTo>
                  <a:lnTo>
                    <a:pt x="5142" y="4232"/>
                  </a:lnTo>
                  <a:lnTo>
                    <a:pt x="5097" y="4187"/>
                  </a:lnTo>
                  <a:lnTo>
                    <a:pt x="5029" y="4164"/>
                  </a:lnTo>
                  <a:lnTo>
                    <a:pt x="5029" y="1821"/>
                  </a:lnTo>
                  <a:lnTo>
                    <a:pt x="5063" y="1809"/>
                  </a:lnTo>
                  <a:lnTo>
                    <a:pt x="5108" y="1798"/>
                  </a:lnTo>
                  <a:lnTo>
                    <a:pt x="5142" y="1775"/>
                  </a:lnTo>
                  <a:lnTo>
                    <a:pt x="5165" y="1752"/>
                  </a:lnTo>
                  <a:lnTo>
                    <a:pt x="5188" y="1718"/>
                  </a:lnTo>
                  <a:lnTo>
                    <a:pt x="5211" y="1684"/>
                  </a:lnTo>
                  <a:lnTo>
                    <a:pt x="5222" y="1639"/>
                  </a:lnTo>
                  <a:lnTo>
                    <a:pt x="5222" y="1605"/>
                  </a:lnTo>
                  <a:lnTo>
                    <a:pt x="5222" y="1559"/>
                  </a:lnTo>
                  <a:lnTo>
                    <a:pt x="5211" y="1514"/>
                  </a:lnTo>
                  <a:lnTo>
                    <a:pt x="5188" y="1479"/>
                  </a:lnTo>
                  <a:lnTo>
                    <a:pt x="5165" y="1445"/>
                  </a:lnTo>
                  <a:lnTo>
                    <a:pt x="5131" y="1411"/>
                  </a:lnTo>
                  <a:lnTo>
                    <a:pt x="5097" y="1400"/>
                  </a:lnTo>
                  <a:lnTo>
                    <a:pt x="5051" y="1388"/>
                  </a:lnTo>
                  <a:lnTo>
                    <a:pt x="5006" y="1377"/>
                  </a:lnTo>
                  <a:lnTo>
                    <a:pt x="4949" y="1388"/>
                  </a:lnTo>
                  <a:lnTo>
                    <a:pt x="4904" y="1400"/>
                  </a:lnTo>
                  <a:lnTo>
                    <a:pt x="4858" y="1434"/>
                  </a:lnTo>
                  <a:lnTo>
                    <a:pt x="4824" y="1479"/>
                  </a:lnTo>
                  <a:lnTo>
                    <a:pt x="2867" y="353"/>
                  </a:lnTo>
                  <a:lnTo>
                    <a:pt x="2890" y="296"/>
                  </a:lnTo>
                  <a:lnTo>
                    <a:pt x="2890" y="251"/>
                  </a:lnTo>
                  <a:lnTo>
                    <a:pt x="2890" y="194"/>
                  </a:lnTo>
                  <a:lnTo>
                    <a:pt x="2867" y="149"/>
                  </a:lnTo>
                  <a:lnTo>
                    <a:pt x="2845" y="114"/>
                  </a:lnTo>
                  <a:lnTo>
                    <a:pt x="2810" y="69"/>
                  </a:lnTo>
                  <a:lnTo>
                    <a:pt x="2776" y="35"/>
                  </a:lnTo>
                  <a:lnTo>
                    <a:pt x="2731" y="12"/>
                  </a:lnTo>
                  <a:lnTo>
                    <a:pt x="2685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6075625" y="4536204"/>
              <a:ext cx="787081" cy="607266"/>
            </a:xfrm>
            <a:custGeom>
              <a:avLst/>
              <a:gdLst/>
              <a:ahLst/>
              <a:cxnLst/>
              <a:rect l="l" t="t" r="r" b="b"/>
              <a:pathLst>
                <a:path w="7520" h="5802" extrusionOk="0">
                  <a:moveTo>
                    <a:pt x="2788" y="376"/>
                  </a:moveTo>
                  <a:lnTo>
                    <a:pt x="4733" y="1502"/>
                  </a:lnTo>
                  <a:lnTo>
                    <a:pt x="4721" y="1547"/>
                  </a:lnTo>
                  <a:lnTo>
                    <a:pt x="4710" y="1593"/>
                  </a:lnTo>
                  <a:lnTo>
                    <a:pt x="4721" y="1638"/>
                  </a:lnTo>
                  <a:lnTo>
                    <a:pt x="4733" y="1684"/>
                  </a:lnTo>
                  <a:lnTo>
                    <a:pt x="4756" y="1718"/>
                  </a:lnTo>
                  <a:lnTo>
                    <a:pt x="4778" y="1752"/>
                  </a:lnTo>
                  <a:lnTo>
                    <a:pt x="4812" y="1786"/>
                  </a:lnTo>
                  <a:lnTo>
                    <a:pt x="4847" y="1809"/>
                  </a:lnTo>
                  <a:lnTo>
                    <a:pt x="4892" y="1832"/>
                  </a:lnTo>
                  <a:lnTo>
                    <a:pt x="4938" y="1832"/>
                  </a:lnTo>
                  <a:lnTo>
                    <a:pt x="4938" y="4129"/>
                  </a:lnTo>
                  <a:lnTo>
                    <a:pt x="4892" y="4141"/>
                  </a:lnTo>
                  <a:lnTo>
                    <a:pt x="4858" y="4152"/>
                  </a:lnTo>
                  <a:lnTo>
                    <a:pt x="4824" y="4175"/>
                  </a:lnTo>
                  <a:lnTo>
                    <a:pt x="4790" y="4198"/>
                  </a:lnTo>
                  <a:lnTo>
                    <a:pt x="4767" y="4232"/>
                  </a:lnTo>
                  <a:lnTo>
                    <a:pt x="4756" y="4266"/>
                  </a:lnTo>
                  <a:lnTo>
                    <a:pt x="4744" y="4311"/>
                  </a:lnTo>
                  <a:lnTo>
                    <a:pt x="4733" y="4346"/>
                  </a:lnTo>
                  <a:lnTo>
                    <a:pt x="4744" y="4391"/>
                  </a:lnTo>
                  <a:lnTo>
                    <a:pt x="4756" y="4437"/>
                  </a:lnTo>
                  <a:lnTo>
                    <a:pt x="2754" y="5585"/>
                  </a:lnTo>
                  <a:lnTo>
                    <a:pt x="2719" y="5551"/>
                  </a:lnTo>
                  <a:lnTo>
                    <a:pt x="2685" y="5529"/>
                  </a:lnTo>
                  <a:lnTo>
                    <a:pt x="2640" y="5506"/>
                  </a:lnTo>
                  <a:lnTo>
                    <a:pt x="2537" y="5506"/>
                  </a:lnTo>
                  <a:lnTo>
                    <a:pt x="2492" y="5529"/>
                  </a:lnTo>
                  <a:lnTo>
                    <a:pt x="2458" y="5551"/>
                  </a:lnTo>
                  <a:lnTo>
                    <a:pt x="2424" y="5585"/>
                  </a:lnTo>
                  <a:lnTo>
                    <a:pt x="422" y="4437"/>
                  </a:lnTo>
                  <a:lnTo>
                    <a:pt x="433" y="4391"/>
                  </a:lnTo>
                  <a:lnTo>
                    <a:pt x="444" y="4346"/>
                  </a:lnTo>
                  <a:lnTo>
                    <a:pt x="433" y="4311"/>
                  </a:lnTo>
                  <a:lnTo>
                    <a:pt x="422" y="4266"/>
                  </a:lnTo>
                  <a:lnTo>
                    <a:pt x="410" y="4232"/>
                  </a:lnTo>
                  <a:lnTo>
                    <a:pt x="376" y="4198"/>
                  </a:lnTo>
                  <a:lnTo>
                    <a:pt x="353" y="4175"/>
                  </a:lnTo>
                  <a:lnTo>
                    <a:pt x="319" y="4152"/>
                  </a:lnTo>
                  <a:lnTo>
                    <a:pt x="285" y="4141"/>
                  </a:lnTo>
                  <a:lnTo>
                    <a:pt x="240" y="4129"/>
                  </a:lnTo>
                  <a:lnTo>
                    <a:pt x="240" y="1809"/>
                  </a:lnTo>
                  <a:lnTo>
                    <a:pt x="285" y="1809"/>
                  </a:lnTo>
                  <a:lnTo>
                    <a:pt x="319" y="1786"/>
                  </a:lnTo>
                  <a:lnTo>
                    <a:pt x="353" y="1763"/>
                  </a:lnTo>
                  <a:lnTo>
                    <a:pt x="376" y="1741"/>
                  </a:lnTo>
                  <a:lnTo>
                    <a:pt x="410" y="1706"/>
                  </a:lnTo>
                  <a:lnTo>
                    <a:pt x="422" y="1672"/>
                  </a:lnTo>
                  <a:lnTo>
                    <a:pt x="433" y="1638"/>
                  </a:lnTo>
                  <a:lnTo>
                    <a:pt x="444" y="1593"/>
                  </a:lnTo>
                  <a:lnTo>
                    <a:pt x="433" y="1547"/>
                  </a:lnTo>
                  <a:lnTo>
                    <a:pt x="422" y="1513"/>
                  </a:lnTo>
                  <a:lnTo>
                    <a:pt x="2389" y="376"/>
                  </a:lnTo>
                  <a:lnTo>
                    <a:pt x="2424" y="421"/>
                  </a:lnTo>
                  <a:lnTo>
                    <a:pt x="2469" y="455"/>
                  </a:lnTo>
                  <a:lnTo>
                    <a:pt x="2526" y="478"/>
                  </a:lnTo>
                  <a:lnTo>
                    <a:pt x="2583" y="489"/>
                  </a:lnTo>
                  <a:lnTo>
                    <a:pt x="2651" y="478"/>
                  </a:lnTo>
                  <a:lnTo>
                    <a:pt x="2708" y="455"/>
                  </a:lnTo>
                  <a:lnTo>
                    <a:pt x="2754" y="421"/>
                  </a:lnTo>
                  <a:lnTo>
                    <a:pt x="2788" y="376"/>
                  </a:lnTo>
                  <a:close/>
                  <a:moveTo>
                    <a:pt x="2583" y="0"/>
                  </a:moveTo>
                  <a:lnTo>
                    <a:pt x="2537" y="12"/>
                  </a:lnTo>
                  <a:lnTo>
                    <a:pt x="2492" y="23"/>
                  </a:lnTo>
                  <a:lnTo>
                    <a:pt x="2458" y="46"/>
                  </a:lnTo>
                  <a:lnTo>
                    <a:pt x="2412" y="80"/>
                  </a:lnTo>
                  <a:lnTo>
                    <a:pt x="2389" y="114"/>
                  </a:lnTo>
                  <a:lnTo>
                    <a:pt x="2367" y="148"/>
                  </a:lnTo>
                  <a:lnTo>
                    <a:pt x="2355" y="194"/>
                  </a:lnTo>
                  <a:lnTo>
                    <a:pt x="2344" y="250"/>
                  </a:lnTo>
                  <a:lnTo>
                    <a:pt x="2355" y="296"/>
                  </a:lnTo>
                  <a:lnTo>
                    <a:pt x="2367" y="341"/>
                  </a:lnTo>
                  <a:lnTo>
                    <a:pt x="399" y="1468"/>
                  </a:lnTo>
                  <a:lnTo>
                    <a:pt x="365" y="1433"/>
                  </a:lnTo>
                  <a:lnTo>
                    <a:pt x="319" y="1399"/>
                  </a:lnTo>
                  <a:lnTo>
                    <a:pt x="274" y="1377"/>
                  </a:lnTo>
                  <a:lnTo>
                    <a:pt x="171" y="1377"/>
                  </a:lnTo>
                  <a:lnTo>
                    <a:pt x="137" y="1388"/>
                  </a:lnTo>
                  <a:lnTo>
                    <a:pt x="92" y="1411"/>
                  </a:lnTo>
                  <a:lnTo>
                    <a:pt x="58" y="1433"/>
                  </a:lnTo>
                  <a:lnTo>
                    <a:pt x="35" y="1468"/>
                  </a:lnTo>
                  <a:lnTo>
                    <a:pt x="12" y="1513"/>
                  </a:lnTo>
                  <a:lnTo>
                    <a:pt x="1" y="1547"/>
                  </a:lnTo>
                  <a:lnTo>
                    <a:pt x="1" y="1593"/>
                  </a:lnTo>
                  <a:lnTo>
                    <a:pt x="1" y="1638"/>
                  </a:lnTo>
                  <a:lnTo>
                    <a:pt x="12" y="1672"/>
                  </a:lnTo>
                  <a:lnTo>
                    <a:pt x="35" y="1706"/>
                  </a:lnTo>
                  <a:lnTo>
                    <a:pt x="58" y="1741"/>
                  </a:lnTo>
                  <a:lnTo>
                    <a:pt x="80" y="1763"/>
                  </a:lnTo>
                  <a:lnTo>
                    <a:pt x="114" y="1786"/>
                  </a:lnTo>
                  <a:lnTo>
                    <a:pt x="160" y="1797"/>
                  </a:lnTo>
                  <a:lnTo>
                    <a:pt x="194" y="1809"/>
                  </a:lnTo>
                  <a:lnTo>
                    <a:pt x="194" y="4129"/>
                  </a:lnTo>
                  <a:lnTo>
                    <a:pt x="160" y="4141"/>
                  </a:lnTo>
                  <a:lnTo>
                    <a:pt x="114" y="4152"/>
                  </a:lnTo>
                  <a:lnTo>
                    <a:pt x="80" y="4175"/>
                  </a:lnTo>
                  <a:lnTo>
                    <a:pt x="58" y="4209"/>
                  </a:lnTo>
                  <a:lnTo>
                    <a:pt x="35" y="4232"/>
                  </a:lnTo>
                  <a:lnTo>
                    <a:pt x="12" y="4266"/>
                  </a:lnTo>
                  <a:lnTo>
                    <a:pt x="1" y="4311"/>
                  </a:lnTo>
                  <a:lnTo>
                    <a:pt x="1" y="4346"/>
                  </a:lnTo>
                  <a:lnTo>
                    <a:pt x="1" y="4391"/>
                  </a:lnTo>
                  <a:lnTo>
                    <a:pt x="12" y="4437"/>
                  </a:lnTo>
                  <a:lnTo>
                    <a:pt x="35" y="4471"/>
                  </a:lnTo>
                  <a:lnTo>
                    <a:pt x="58" y="4505"/>
                  </a:lnTo>
                  <a:lnTo>
                    <a:pt x="92" y="4539"/>
                  </a:lnTo>
                  <a:lnTo>
                    <a:pt x="137" y="4550"/>
                  </a:lnTo>
                  <a:lnTo>
                    <a:pt x="171" y="4562"/>
                  </a:lnTo>
                  <a:lnTo>
                    <a:pt x="217" y="4573"/>
                  </a:lnTo>
                  <a:lnTo>
                    <a:pt x="274" y="4562"/>
                  </a:lnTo>
                  <a:lnTo>
                    <a:pt x="319" y="4550"/>
                  </a:lnTo>
                  <a:lnTo>
                    <a:pt x="365" y="4516"/>
                  </a:lnTo>
                  <a:lnTo>
                    <a:pt x="399" y="4471"/>
                  </a:lnTo>
                  <a:lnTo>
                    <a:pt x="2401" y="5631"/>
                  </a:lnTo>
                  <a:lnTo>
                    <a:pt x="2389" y="5665"/>
                  </a:lnTo>
                  <a:lnTo>
                    <a:pt x="2389" y="5699"/>
                  </a:lnTo>
                  <a:lnTo>
                    <a:pt x="2401" y="5756"/>
                  </a:lnTo>
                  <a:lnTo>
                    <a:pt x="2424" y="5802"/>
                  </a:lnTo>
                  <a:lnTo>
                    <a:pt x="2754" y="5802"/>
                  </a:lnTo>
                  <a:lnTo>
                    <a:pt x="2776" y="5756"/>
                  </a:lnTo>
                  <a:lnTo>
                    <a:pt x="2788" y="5699"/>
                  </a:lnTo>
                  <a:lnTo>
                    <a:pt x="2788" y="5665"/>
                  </a:lnTo>
                  <a:lnTo>
                    <a:pt x="2776" y="5631"/>
                  </a:lnTo>
                  <a:lnTo>
                    <a:pt x="4778" y="4471"/>
                  </a:lnTo>
                  <a:lnTo>
                    <a:pt x="4812" y="4516"/>
                  </a:lnTo>
                  <a:lnTo>
                    <a:pt x="4847" y="4550"/>
                  </a:lnTo>
                  <a:lnTo>
                    <a:pt x="4903" y="4562"/>
                  </a:lnTo>
                  <a:lnTo>
                    <a:pt x="4960" y="4573"/>
                  </a:lnTo>
                  <a:lnTo>
                    <a:pt x="5017" y="4562"/>
                  </a:lnTo>
                  <a:lnTo>
                    <a:pt x="5063" y="4550"/>
                  </a:lnTo>
                  <a:lnTo>
                    <a:pt x="5108" y="4516"/>
                  </a:lnTo>
                  <a:lnTo>
                    <a:pt x="5142" y="4471"/>
                  </a:lnTo>
                  <a:lnTo>
                    <a:pt x="7167" y="5642"/>
                  </a:lnTo>
                  <a:lnTo>
                    <a:pt x="7156" y="5699"/>
                  </a:lnTo>
                  <a:lnTo>
                    <a:pt x="7167" y="5756"/>
                  </a:lnTo>
                  <a:lnTo>
                    <a:pt x="7190" y="5802"/>
                  </a:lnTo>
                  <a:lnTo>
                    <a:pt x="7486" y="5802"/>
                  </a:lnTo>
                  <a:lnTo>
                    <a:pt x="7508" y="5756"/>
                  </a:lnTo>
                  <a:lnTo>
                    <a:pt x="7520" y="5699"/>
                  </a:lnTo>
                  <a:lnTo>
                    <a:pt x="7508" y="5665"/>
                  </a:lnTo>
                  <a:lnTo>
                    <a:pt x="7497" y="5631"/>
                  </a:lnTo>
                  <a:lnTo>
                    <a:pt x="7463" y="5574"/>
                  </a:lnTo>
                  <a:lnTo>
                    <a:pt x="7406" y="5540"/>
                  </a:lnTo>
                  <a:lnTo>
                    <a:pt x="7372" y="5529"/>
                  </a:lnTo>
                  <a:lnTo>
                    <a:pt x="7338" y="5517"/>
                  </a:lnTo>
                  <a:lnTo>
                    <a:pt x="7292" y="5529"/>
                  </a:lnTo>
                  <a:lnTo>
                    <a:pt x="7247" y="5540"/>
                  </a:lnTo>
                  <a:lnTo>
                    <a:pt x="7213" y="5574"/>
                  </a:lnTo>
                  <a:lnTo>
                    <a:pt x="7190" y="5608"/>
                  </a:lnTo>
                  <a:lnTo>
                    <a:pt x="5165" y="4437"/>
                  </a:lnTo>
                  <a:lnTo>
                    <a:pt x="5176" y="4391"/>
                  </a:lnTo>
                  <a:lnTo>
                    <a:pt x="5176" y="4346"/>
                  </a:lnTo>
                  <a:lnTo>
                    <a:pt x="5176" y="4311"/>
                  </a:lnTo>
                  <a:lnTo>
                    <a:pt x="5165" y="4266"/>
                  </a:lnTo>
                  <a:lnTo>
                    <a:pt x="5142" y="4232"/>
                  </a:lnTo>
                  <a:lnTo>
                    <a:pt x="5120" y="4198"/>
                  </a:lnTo>
                  <a:lnTo>
                    <a:pt x="5097" y="4175"/>
                  </a:lnTo>
                  <a:lnTo>
                    <a:pt x="5063" y="4152"/>
                  </a:lnTo>
                  <a:lnTo>
                    <a:pt x="5017" y="4141"/>
                  </a:lnTo>
                  <a:lnTo>
                    <a:pt x="4983" y="4129"/>
                  </a:lnTo>
                  <a:lnTo>
                    <a:pt x="4983" y="1832"/>
                  </a:lnTo>
                  <a:lnTo>
                    <a:pt x="5029" y="1832"/>
                  </a:lnTo>
                  <a:lnTo>
                    <a:pt x="5063" y="1809"/>
                  </a:lnTo>
                  <a:lnTo>
                    <a:pt x="5108" y="1786"/>
                  </a:lnTo>
                  <a:lnTo>
                    <a:pt x="5142" y="1763"/>
                  </a:lnTo>
                  <a:lnTo>
                    <a:pt x="5165" y="1718"/>
                  </a:lnTo>
                  <a:lnTo>
                    <a:pt x="5188" y="1684"/>
                  </a:lnTo>
                  <a:lnTo>
                    <a:pt x="5199" y="1638"/>
                  </a:lnTo>
                  <a:lnTo>
                    <a:pt x="5199" y="1593"/>
                  </a:lnTo>
                  <a:lnTo>
                    <a:pt x="5199" y="1547"/>
                  </a:lnTo>
                  <a:lnTo>
                    <a:pt x="5188" y="1502"/>
                  </a:lnTo>
                  <a:lnTo>
                    <a:pt x="5165" y="1456"/>
                  </a:lnTo>
                  <a:lnTo>
                    <a:pt x="5131" y="1422"/>
                  </a:lnTo>
                  <a:lnTo>
                    <a:pt x="5097" y="1388"/>
                  </a:lnTo>
                  <a:lnTo>
                    <a:pt x="5051" y="1365"/>
                  </a:lnTo>
                  <a:lnTo>
                    <a:pt x="5006" y="1354"/>
                  </a:lnTo>
                  <a:lnTo>
                    <a:pt x="4892" y="1354"/>
                  </a:lnTo>
                  <a:lnTo>
                    <a:pt x="4835" y="1377"/>
                  </a:lnTo>
                  <a:lnTo>
                    <a:pt x="4790" y="1411"/>
                  </a:lnTo>
                  <a:lnTo>
                    <a:pt x="4756" y="1456"/>
                  </a:lnTo>
                  <a:lnTo>
                    <a:pt x="2810" y="341"/>
                  </a:lnTo>
                  <a:lnTo>
                    <a:pt x="2822" y="296"/>
                  </a:lnTo>
                  <a:lnTo>
                    <a:pt x="2833" y="250"/>
                  </a:lnTo>
                  <a:lnTo>
                    <a:pt x="2822" y="194"/>
                  </a:lnTo>
                  <a:lnTo>
                    <a:pt x="2810" y="148"/>
                  </a:lnTo>
                  <a:lnTo>
                    <a:pt x="2788" y="114"/>
                  </a:lnTo>
                  <a:lnTo>
                    <a:pt x="2765" y="80"/>
                  </a:lnTo>
                  <a:lnTo>
                    <a:pt x="2719" y="46"/>
                  </a:lnTo>
                  <a:lnTo>
                    <a:pt x="2685" y="23"/>
                  </a:lnTo>
                  <a:lnTo>
                    <a:pt x="2640" y="12"/>
                  </a:lnTo>
                  <a:lnTo>
                    <a:pt x="2583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0" y="0"/>
              <a:ext cx="3388529" cy="5074369"/>
            </a:xfrm>
            <a:custGeom>
              <a:avLst/>
              <a:gdLst/>
              <a:ahLst/>
              <a:cxnLst/>
              <a:rect l="l" t="t" r="r" b="b"/>
              <a:pathLst>
                <a:path w="32375" h="48482" extrusionOk="0">
                  <a:moveTo>
                    <a:pt x="3925" y="2662"/>
                  </a:moveTo>
                  <a:lnTo>
                    <a:pt x="5892" y="3799"/>
                  </a:lnTo>
                  <a:lnTo>
                    <a:pt x="5881" y="3845"/>
                  </a:lnTo>
                  <a:lnTo>
                    <a:pt x="5870" y="3879"/>
                  </a:lnTo>
                  <a:lnTo>
                    <a:pt x="5881" y="3925"/>
                  </a:lnTo>
                  <a:lnTo>
                    <a:pt x="5892" y="3959"/>
                  </a:lnTo>
                  <a:lnTo>
                    <a:pt x="5904" y="3993"/>
                  </a:lnTo>
                  <a:lnTo>
                    <a:pt x="5927" y="4027"/>
                  </a:lnTo>
                  <a:lnTo>
                    <a:pt x="5983" y="4072"/>
                  </a:lnTo>
                  <a:lnTo>
                    <a:pt x="6029" y="4084"/>
                  </a:lnTo>
                  <a:lnTo>
                    <a:pt x="6063" y="4095"/>
                  </a:lnTo>
                  <a:lnTo>
                    <a:pt x="6063" y="6473"/>
                  </a:lnTo>
                  <a:lnTo>
                    <a:pt x="6006" y="6484"/>
                  </a:lnTo>
                  <a:lnTo>
                    <a:pt x="5961" y="6529"/>
                  </a:lnTo>
                  <a:lnTo>
                    <a:pt x="5927" y="6575"/>
                  </a:lnTo>
                  <a:lnTo>
                    <a:pt x="5915" y="6643"/>
                  </a:lnTo>
                  <a:lnTo>
                    <a:pt x="5927" y="6689"/>
                  </a:lnTo>
                  <a:lnTo>
                    <a:pt x="3879" y="7872"/>
                  </a:lnTo>
                  <a:lnTo>
                    <a:pt x="3845" y="7838"/>
                  </a:lnTo>
                  <a:lnTo>
                    <a:pt x="3811" y="7815"/>
                  </a:lnTo>
                  <a:lnTo>
                    <a:pt x="3765" y="7804"/>
                  </a:lnTo>
                  <a:lnTo>
                    <a:pt x="3720" y="7792"/>
                  </a:lnTo>
                  <a:lnTo>
                    <a:pt x="3674" y="7804"/>
                  </a:lnTo>
                  <a:lnTo>
                    <a:pt x="3629" y="7815"/>
                  </a:lnTo>
                  <a:lnTo>
                    <a:pt x="3595" y="7838"/>
                  </a:lnTo>
                  <a:lnTo>
                    <a:pt x="3561" y="7872"/>
                  </a:lnTo>
                  <a:lnTo>
                    <a:pt x="1570" y="6723"/>
                  </a:lnTo>
                  <a:lnTo>
                    <a:pt x="1581" y="6689"/>
                  </a:lnTo>
                  <a:lnTo>
                    <a:pt x="1593" y="6643"/>
                  </a:lnTo>
                  <a:lnTo>
                    <a:pt x="1581" y="6598"/>
                  </a:lnTo>
                  <a:lnTo>
                    <a:pt x="1570" y="6552"/>
                  </a:lnTo>
                  <a:lnTo>
                    <a:pt x="1558" y="6507"/>
                  </a:lnTo>
                  <a:lnTo>
                    <a:pt x="1524" y="6473"/>
                  </a:lnTo>
                  <a:lnTo>
                    <a:pt x="1490" y="6450"/>
                  </a:lnTo>
                  <a:lnTo>
                    <a:pt x="1456" y="6427"/>
                  </a:lnTo>
                  <a:lnTo>
                    <a:pt x="1411" y="6404"/>
                  </a:lnTo>
                  <a:lnTo>
                    <a:pt x="1365" y="6404"/>
                  </a:lnTo>
                  <a:lnTo>
                    <a:pt x="1365" y="4050"/>
                  </a:lnTo>
                  <a:lnTo>
                    <a:pt x="1433" y="4038"/>
                  </a:lnTo>
                  <a:lnTo>
                    <a:pt x="1479" y="3993"/>
                  </a:lnTo>
                  <a:lnTo>
                    <a:pt x="1513" y="3947"/>
                  </a:lnTo>
                  <a:lnTo>
                    <a:pt x="1524" y="3879"/>
                  </a:lnTo>
                  <a:lnTo>
                    <a:pt x="1524" y="3845"/>
                  </a:lnTo>
                  <a:lnTo>
                    <a:pt x="1513" y="3811"/>
                  </a:lnTo>
                  <a:lnTo>
                    <a:pt x="3515" y="2662"/>
                  </a:lnTo>
                  <a:lnTo>
                    <a:pt x="3549" y="2707"/>
                  </a:lnTo>
                  <a:lnTo>
                    <a:pt x="3606" y="2741"/>
                  </a:lnTo>
                  <a:lnTo>
                    <a:pt x="3663" y="2764"/>
                  </a:lnTo>
                  <a:lnTo>
                    <a:pt x="3720" y="2776"/>
                  </a:lnTo>
                  <a:lnTo>
                    <a:pt x="3777" y="2764"/>
                  </a:lnTo>
                  <a:lnTo>
                    <a:pt x="3834" y="2741"/>
                  </a:lnTo>
                  <a:lnTo>
                    <a:pt x="3879" y="2707"/>
                  </a:lnTo>
                  <a:lnTo>
                    <a:pt x="3925" y="2662"/>
                  </a:lnTo>
                  <a:close/>
                  <a:moveTo>
                    <a:pt x="8668" y="2662"/>
                  </a:moveTo>
                  <a:lnTo>
                    <a:pt x="10602" y="3777"/>
                  </a:lnTo>
                  <a:lnTo>
                    <a:pt x="10579" y="3834"/>
                  </a:lnTo>
                  <a:lnTo>
                    <a:pt x="10579" y="3879"/>
                  </a:lnTo>
                  <a:lnTo>
                    <a:pt x="10579" y="3925"/>
                  </a:lnTo>
                  <a:lnTo>
                    <a:pt x="10602" y="3970"/>
                  </a:lnTo>
                  <a:lnTo>
                    <a:pt x="10613" y="4016"/>
                  </a:lnTo>
                  <a:lnTo>
                    <a:pt x="10647" y="4050"/>
                  </a:lnTo>
                  <a:lnTo>
                    <a:pt x="10681" y="4084"/>
                  </a:lnTo>
                  <a:lnTo>
                    <a:pt x="10716" y="4107"/>
                  </a:lnTo>
                  <a:lnTo>
                    <a:pt x="10761" y="4118"/>
                  </a:lnTo>
                  <a:lnTo>
                    <a:pt x="10807" y="4129"/>
                  </a:lnTo>
                  <a:lnTo>
                    <a:pt x="10807" y="6450"/>
                  </a:lnTo>
                  <a:lnTo>
                    <a:pt x="10738" y="6473"/>
                  </a:lnTo>
                  <a:lnTo>
                    <a:pt x="10681" y="6518"/>
                  </a:lnTo>
                  <a:lnTo>
                    <a:pt x="10647" y="6575"/>
                  </a:lnTo>
                  <a:lnTo>
                    <a:pt x="10636" y="6643"/>
                  </a:lnTo>
                  <a:lnTo>
                    <a:pt x="10647" y="6700"/>
                  </a:lnTo>
                  <a:lnTo>
                    <a:pt x="8634" y="7860"/>
                  </a:lnTo>
                  <a:lnTo>
                    <a:pt x="8600" y="7826"/>
                  </a:lnTo>
                  <a:lnTo>
                    <a:pt x="8554" y="7804"/>
                  </a:lnTo>
                  <a:lnTo>
                    <a:pt x="8509" y="7781"/>
                  </a:lnTo>
                  <a:lnTo>
                    <a:pt x="8406" y="7781"/>
                  </a:lnTo>
                  <a:lnTo>
                    <a:pt x="8361" y="7804"/>
                  </a:lnTo>
                  <a:lnTo>
                    <a:pt x="8327" y="7826"/>
                  </a:lnTo>
                  <a:lnTo>
                    <a:pt x="8293" y="7872"/>
                  </a:lnTo>
                  <a:lnTo>
                    <a:pt x="6256" y="6689"/>
                  </a:lnTo>
                  <a:lnTo>
                    <a:pt x="6268" y="6643"/>
                  </a:lnTo>
                  <a:lnTo>
                    <a:pt x="6256" y="6575"/>
                  </a:lnTo>
                  <a:lnTo>
                    <a:pt x="6222" y="6518"/>
                  </a:lnTo>
                  <a:lnTo>
                    <a:pt x="6165" y="6484"/>
                  </a:lnTo>
                  <a:lnTo>
                    <a:pt x="6109" y="6461"/>
                  </a:lnTo>
                  <a:lnTo>
                    <a:pt x="6109" y="4095"/>
                  </a:lnTo>
                  <a:lnTo>
                    <a:pt x="6143" y="4084"/>
                  </a:lnTo>
                  <a:lnTo>
                    <a:pt x="6188" y="4072"/>
                  </a:lnTo>
                  <a:lnTo>
                    <a:pt x="6222" y="4050"/>
                  </a:lnTo>
                  <a:lnTo>
                    <a:pt x="6245" y="4027"/>
                  </a:lnTo>
                  <a:lnTo>
                    <a:pt x="6268" y="3993"/>
                  </a:lnTo>
                  <a:lnTo>
                    <a:pt x="6291" y="3959"/>
                  </a:lnTo>
                  <a:lnTo>
                    <a:pt x="6302" y="3925"/>
                  </a:lnTo>
                  <a:lnTo>
                    <a:pt x="6302" y="3879"/>
                  </a:lnTo>
                  <a:lnTo>
                    <a:pt x="6302" y="3834"/>
                  </a:lnTo>
                  <a:lnTo>
                    <a:pt x="6291" y="3799"/>
                  </a:lnTo>
                  <a:lnTo>
                    <a:pt x="8259" y="2662"/>
                  </a:lnTo>
                  <a:lnTo>
                    <a:pt x="8293" y="2707"/>
                  </a:lnTo>
                  <a:lnTo>
                    <a:pt x="8338" y="2741"/>
                  </a:lnTo>
                  <a:lnTo>
                    <a:pt x="8395" y="2764"/>
                  </a:lnTo>
                  <a:lnTo>
                    <a:pt x="8463" y="2776"/>
                  </a:lnTo>
                  <a:lnTo>
                    <a:pt x="8520" y="2764"/>
                  </a:lnTo>
                  <a:lnTo>
                    <a:pt x="8577" y="2741"/>
                  </a:lnTo>
                  <a:lnTo>
                    <a:pt x="8623" y="2707"/>
                  </a:lnTo>
                  <a:lnTo>
                    <a:pt x="8668" y="2662"/>
                  </a:lnTo>
                  <a:close/>
                  <a:moveTo>
                    <a:pt x="18121" y="2650"/>
                  </a:moveTo>
                  <a:lnTo>
                    <a:pt x="20089" y="3788"/>
                  </a:lnTo>
                  <a:lnTo>
                    <a:pt x="20066" y="3834"/>
                  </a:lnTo>
                  <a:lnTo>
                    <a:pt x="20066" y="3879"/>
                  </a:lnTo>
                  <a:lnTo>
                    <a:pt x="20066" y="3925"/>
                  </a:lnTo>
                  <a:lnTo>
                    <a:pt x="20078" y="3970"/>
                  </a:lnTo>
                  <a:lnTo>
                    <a:pt x="20100" y="4016"/>
                  </a:lnTo>
                  <a:lnTo>
                    <a:pt x="20134" y="4050"/>
                  </a:lnTo>
                  <a:lnTo>
                    <a:pt x="20157" y="4072"/>
                  </a:lnTo>
                  <a:lnTo>
                    <a:pt x="20203" y="4095"/>
                  </a:lnTo>
                  <a:lnTo>
                    <a:pt x="20237" y="4118"/>
                  </a:lnTo>
                  <a:lnTo>
                    <a:pt x="20282" y="4129"/>
                  </a:lnTo>
                  <a:lnTo>
                    <a:pt x="20282" y="6382"/>
                  </a:lnTo>
                  <a:lnTo>
                    <a:pt x="20237" y="6393"/>
                  </a:lnTo>
                  <a:lnTo>
                    <a:pt x="20191" y="6416"/>
                  </a:lnTo>
                  <a:lnTo>
                    <a:pt x="20157" y="6438"/>
                  </a:lnTo>
                  <a:lnTo>
                    <a:pt x="20123" y="6473"/>
                  </a:lnTo>
                  <a:lnTo>
                    <a:pt x="20089" y="6507"/>
                  </a:lnTo>
                  <a:lnTo>
                    <a:pt x="20078" y="6541"/>
                  </a:lnTo>
                  <a:lnTo>
                    <a:pt x="20055" y="6586"/>
                  </a:lnTo>
                  <a:lnTo>
                    <a:pt x="20055" y="6643"/>
                  </a:lnTo>
                  <a:lnTo>
                    <a:pt x="20055" y="6689"/>
                  </a:lnTo>
                  <a:lnTo>
                    <a:pt x="20078" y="6734"/>
                  </a:lnTo>
                  <a:lnTo>
                    <a:pt x="18098" y="7872"/>
                  </a:lnTo>
                  <a:lnTo>
                    <a:pt x="18064" y="7838"/>
                  </a:lnTo>
                  <a:lnTo>
                    <a:pt x="18030" y="7815"/>
                  </a:lnTo>
                  <a:lnTo>
                    <a:pt x="17985" y="7804"/>
                  </a:lnTo>
                  <a:lnTo>
                    <a:pt x="17939" y="7792"/>
                  </a:lnTo>
                  <a:lnTo>
                    <a:pt x="17894" y="7804"/>
                  </a:lnTo>
                  <a:lnTo>
                    <a:pt x="17848" y="7815"/>
                  </a:lnTo>
                  <a:lnTo>
                    <a:pt x="17814" y="7838"/>
                  </a:lnTo>
                  <a:lnTo>
                    <a:pt x="17780" y="7872"/>
                  </a:lnTo>
                  <a:lnTo>
                    <a:pt x="15800" y="6734"/>
                  </a:lnTo>
                  <a:lnTo>
                    <a:pt x="15812" y="6689"/>
                  </a:lnTo>
                  <a:lnTo>
                    <a:pt x="15812" y="6643"/>
                  </a:lnTo>
                  <a:lnTo>
                    <a:pt x="15812" y="6598"/>
                  </a:lnTo>
                  <a:lnTo>
                    <a:pt x="15800" y="6552"/>
                  </a:lnTo>
                  <a:lnTo>
                    <a:pt x="15778" y="6507"/>
                  </a:lnTo>
                  <a:lnTo>
                    <a:pt x="15755" y="6473"/>
                  </a:lnTo>
                  <a:lnTo>
                    <a:pt x="15721" y="6438"/>
                  </a:lnTo>
                  <a:lnTo>
                    <a:pt x="15675" y="6416"/>
                  </a:lnTo>
                  <a:lnTo>
                    <a:pt x="15641" y="6404"/>
                  </a:lnTo>
                  <a:lnTo>
                    <a:pt x="15584" y="6393"/>
                  </a:lnTo>
                  <a:lnTo>
                    <a:pt x="15584" y="4061"/>
                  </a:lnTo>
                  <a:lnTo>
                    <a:pt x="15653" y="4038"/>
                  </a:lnTo>
                  <a:lnTo>
                    <a:pt x="15698" y="4004"/>
                  </a:lnTo>
                  <a:lnTo>
                    <a:pt x="15732" y="3947"/>
                  </a:lnTo>
                  <a:lnTo>
                    <a:pt x="15744" y="3879"/>
                  </a:lnTo>
                  <a:lnTo>
                    <a:pt x="15744" y="3845"/>
                  </a:lnTo>
                  <a:lnTo>
                    <a:pt x="15732" y="3811"/>
                  </a:lnTo>
                  <a:lnTo>
                    <a:pt x="17757" y="2650"/>
                  </a:lnTo>
                  <a:lnTo>
                    <a:pt x="17791" y="2685"/>
                  </a:lnTo>
                  <a:lnTo>
                    <a:pt x="17837" y="2719"/>
                  </a:lnTo>
                  <a:lnTo>
                    <a:pt x="17882" y="2741"/>
                  </a:lnTo>
                  <a:lnTo>
                    <a:pt x="17939" y="2753"/>
                  </a:lnTo>
                  <a:lnTo>
                    <a:pt x="17996" y="2741"/>
                  </a:lnTo>
                  <a:lnTo>
                    <a:pt x="18041" y="2719"/>
                  </a:lnTo>
                  <a:lnTo>
                    <a:pt x="18087" y="2696"/>
                  </a:lnTo>
                  <a:lnTo>
                    <a:pt x="18121" y="2650"/>
                  </a:lnTo>
                  <a:close/>
                  <a:moveTo>
                    <a:pt x="20089" y="6768"/>
                  </a:moveTo>
                  <a:lnTo>
                    <a:pt x="20134" y="6825"/>
                  </a:lnTo>
                  <a:lnTo>
                    <a:pt x="20180" y="6859"/>
                  </a:lnTo>
                  <a:lnTo>
                    <a:pt x="20248" y="6882"/>
                  </a:lnTo>
                  <a:lnTo>
                    <a:pt x="20305" y="6893"/>
                  </a:lnTo>
                  <a:lnTo>
                    <a:pt x="20373" y="6882"/>
                  </a:lnTo>
                  <a:lnTo>
                    <a:pt x="20442" y="6859"/>
                  </a:lnTo>
                  <a:lnTo>
                    <a:pt x="20487" y="6825"/>
                  </a:lnTo>
                  <a:lnTo>
                    <a:pt x="20533" y="6780"/>
                  </a:lnTo>
                  <a:lnTo>
                    <a:pt x="22489" y="7906"/>
                  </a:lnTo>
                  <a:lnTo>
                    <a:pt x="22478" y="7951"/>
                  </a:lnTo>
                  <a:lnTo>
                    <a:pt x="22478" y="7986"/>
                  </a:lnTo>
                  <a:lnTo>
                    <a:pt x="22478" y="8031"/>
                  </a:lnTo>
                  <a:lnTo>
                    <a:pt x="22489" y="8065"/>
                  </a:lnTo>
                  <a:lnTo>
                    <a:pt x="22535" y="8122"/>
                  </a:lnTo>
                  <a:lnTo>
                    <a:pt x="22580" y="8168"/>
                  </a:lnTo>
                  <a:lnTo>
                    <a:pt x="22660" y="8190"/>
                  </a:lnTo>
                  <a:lnTo>
                    <a:pt x="22660" y="10477"/>
                  </a:lnTo>
                  <a:lnTo>
                    <a:pt x="22603" y="10488"/>
                  </a:lnTo>
                  <a:lnTo>
                    <a:pt x="22557" y="10511"/>
                  </a:lnTo>
                  <a:lnTo>
                    <a:pt x="22523" y="10534"/>
                  </a:lnTo>
                  <a:lnTo>
                    <a:pt x="22489" y="10568"/>
                  </a:lnTo>
                  <a:lnTo>
                    <a:pt x="22455" y="10602"/>
                  </a:lnTo>
                  <a:lnTo>
                    <a:pt x="22432" y="10647"/>
                  </a:lnTo>
                  <a:lnTo>
                    <a:pt x="22421" y="10693"/>
                  </a:lnTo>
                  <a:lnTo>
                    <a:pt x="22410" y="10750"/>
                  </a:lnTo>
                  <a:lnTo>
                    <a:pt x="22421" y="10795"/>
                  </a:lnTo>
                  <a:lnTo>
                    <a:pt x="22432" y="10841"/>
                  </a:lnTo>
                  <a:lnTo>
                    <a:pt x="20533" y="11944"/>
                  </a:lnTo>
                  <a:lnTo>
                    <a:pt x="20487" y="11899"/>
                  </a:lnTo>
                  <a:lnTo>
                    <a:pt x="20442" y="11853"/>
                  </a:lnTo>
                  <a:lnTo>
                    <a:pt x="20373" y="11830"/>
                  </a:lnTo>
                  <a:lnTo>
                    <a:pt x="20248" y="11830"/>
                  </a:lnTo>
                  <a:lnTo>
                    <a:pt x="20180" y="11853"/>
                  </a:lnTo>
                  <a:lnTo>
                    <a:pt x="20134" y="11899"/>
                  </a:lnTo>
                  <a:lnTo>
                    <a:pt x="20089" y="11944"/>
                  </a:lnTo>
                  <a:lnTo>
                    <a:pt x="18167" y="10829"/>
                  </a:lnTo>
                  <a:lnTo>
                    <a:pt x="18178" y="10795"/>
                  </a:lnTo>
                  <a:lnTo>
                    <a:pt x="18178" y="10750"/>
                  </a:lnTo>
                  <a:lnTo>
                    <a:pt x="18178" y="10704"/>
                  </a:lnTo>
                  <a:lnTo>
                    <a:pt x="18167" y="10659"/>
                  </a:lnTo>
                  <a:lnTo>
                    <a:pt x="18144" y="10613"/>
                  </a:lnTo>
                  <a:lnTo>
                    <a:pt x="18121" y="10579"/>
                  </a:lnTo>
                  <a:lnTo>
                    <a:pt x="18087" y="10556"/>
                  </a:lnTo>
                  <a:lnTo>
                    <a:pt x="18041" y="10534"/>
                  </a:lnTo>
                  <a:lnTo>
                    <a:pt x="18007" y="10522"/>
                  </a:lnTo>
                  <a:lnTo>
                    <a:pt x="17962" y="10511"/>
                  </a:lnTo>
                  <a:lnTo>
                    <a:pt x="17962" y="8179"/>
                  </a:lnTo>
                  <a:lnTo>
                    <a:pt x="18030" y="8156"/>
                  </a:lnTo>
                  <a:lnTo>
                    <a:pt x="18087" y="8122"/>
                  </a:lnTo>
                  <a:lnTo>
                    <a:pt x="18121" y="8054"/>
                  </a:lnTo>
                  <a:lnTo>
                    <a:pt x="18132" y="8020"/>
                  </a:lnTo>
                  <a:lnTo>
                    <a:pt x="18132" y="7986"/>
                  </a:lnTo>
                  <a:lnTo>
                    <a:pt x="18132" y="7951"/>
                  </a:lnTo>
                  <a:lnTo>
                    <a:pt x="18121" y="7917"/>
                  </a:lnTo>
                  <a:lnTo>
                    <a:pt x="20089" y="6768"/>
                  </a:lnTo>
                  <a:close/>
                  <a:moveTo>
                    <a:pt x="25219" y="6746"/>
                  </a:moveTo>
                  <a:lnTo>
                    <a:pt x="27176" y="7872"/>
                  </a:lnTo>
                  <a:lnTo>
                    <a:pt x="27153" y="7929"/>
                  </a:lnTo>
                  <a:lnTo>
                    <a:pt x="27153" y="7986"/>
                  </a:lnTo>
                  <a:lnTo>
                    <a:pt x="27153" y="8042"/>
                  </a:lnTo>
                  <a:lnTo>
                    <a:pt x="27176" y="8088"/>
                  </a:lnTo>
                  <a:lnTo>
                    <a:pt x="27199" y="8133"/>
                  </a:lnTo>
                  <a:lnTo>
                    <a:pt x="27221" y="8168"/>
                  </a:lnTo>
                  <a:lnTo>
                    <a:pt x="27255" y="8202"/>
                  </a:lnTo>
                  <a:lnTo>
                    <a:pt x="27301" y="8224"/>
                  </a:lnTo>
                  <a:lnTo>
                    <a:pt x="27346" y="8247"/>
                  </a:lnTo>
                  <a:lnTo>
                    <a:pt x="27392" y="8259"/>
                  </a:lnTo>
                  <a:lnTo>
                    <a:pt x="27392" y="10579"/>
                  </a:lnTo>
                  <a:lnTo>
                    <a:pt x="27335" y="10602"/>
                  </a:lnTo>
                  <a:lnTo>
                    <a:pt x="27290" y="10636"/>
                  </a:lnTo>
                  <a:lnTo>
                    <a:pt x="27255" y="10681"/>
                  </a:lnTo>
                  <a:lnTo>
                    <a:pt x="27244" y="10750"/>
                  </a:lnTo>
                  <a:lnTo>
                    <a:pt x="27255" y="10795"/>
                  </a:lnTo>
                  <a:lnTo>
                    <a:pt x="25265" y="11944"/>
                  </a:lnTo>
                  <a:lnTo>
                    <a:pt x="25231" y="11899"/>
                  </a:lnTo>
                  <a:lnTo>
                    <a:pt x="25174" y="11865"/>
                  </a:lnTo>
                  <a:lnTo>
                    <a:pt x="25117" y="11842"/>
                  </a:lnTo>
                  <a:lnTo>
                    <a:pt x="25049" y="11830"/>
                  </a:lnTo>
                  <a:lnTo>
                    <a:pt x="24980" y="11842"/>
                  </a:lnTo>
                  <a:lnTo>
                    <a:pt x="24923" y="11865"/>
                  </a:lnTo>
                  <a:lnTo>
                    <a:pt x="24878" y="11899"/>
                  </a:lnTo>
                  <a:lnTo>
                    <a:pt x="24832" y="11944"/>
                  </a:lnTo>
                  <a:lnTo>
                    <a:pt x="22933" y="10841"/>
                  </a:lnTo>
                  <a:lnTo>
                    <a:pt x="22944" y="10795"/>
                  </a:lnTo>
                  <a:lnTo>
                    <a:pt x="22944" y="10750"/>
                  </a:lnTo>
                  <a:lnTo>
                    <a:pt x="22944" y="10693"/>
                  </a:lnTo>
                  <a:lnTo>
                    <a:pt x="22933" y="10647"/>
                  </a:lnTo>
                  <a:lnTo>
                    <a:pt x="22910" y="10602"/>
                  </a:lnTo>
                  <a:lnTo>
                    <a:pt x="22876" y="10568"/>
                  </a:lnTo>
                  <a:lnTo>
                    <a:pt x="22842" y="10534"/>
                  </a:lnTo>
                  <a:lnTo>
                    <a:pt x="22796" y="10511"/>
                  </a:lnTo>
                  <a:lnTo>
                    <a:pt x="22751" y="10488"/>
                  </a:lnTo>
                  <a:lnTo>
                    <a:pt x="22705" y="10477"/>
                  </a:lnTo>
                  <a:lnTo>
                    <a:pt x="22705" y="8190"/>
                  </a:lnTo>
                  <a:lnTo>
                    <a:pt x="22739" y="8179"/>
                  </a:lnTo>
                  <a:lnTo>
                    <a:pt x="22774" y="8168"/>
                  </a:lnTo>
                  <a:lnTo>
                    <a:pt x="22830" y="8122"/>
                  </a:lnTo>
                  <a:lnTo>
                    <a:pt x="22865" y="8065"/>
                  </a:lnTo>
                  <a:lnTo>
                    <a:pt x="22876" y="8031"/>
                  </a:lnTo>
                  <a:lnTo>
                    <a:pt x="22887" y="7986"/>
                  </a:lnTo>
                  <a:lnTo>
                    <a:pt x="22876" y="7951"/>
                  </a:lnTo>
                  <a:lnTo>
                    <a:pt x="22865" y="7906"/>
                  </a:lnTo>
                  <a:lnTo>
                    <a:pt x="24878" y="6746"/>
                  </a:lnTo>
                  <a:lnTo>
                    <a:pt x="24912" y="6791"/>
                  </a:lnTo>
                  <a:lnTo>
                    <a:pt x="24946" y="6814"/>
                  </a:lnTo>
                  <a:lnTo>
                    <a:pt x="24992" y="6837"/>
                  </a:lnTo>
                  <a:lnTo>
                    <a:pt x="25049" y="6848"/>
                  </a:lnTo>
                  <a:lnTo>
                    <a:pt x="25106" y="6837"/>
                  </a:lnTo>
                  <a:lnTo>
                    <a:pt x="25151" y="6814"/>
                  </a:lnTo>
                  <a:lnTo>
                    <a:pt x="25197" y="6791"/>
                  </a:lnTo>
                  <a:lnTo>
                    <a:pt x="25219" y="6746"/>
                  </a:lnTo>
                  <a:close/>
                  <a:moveTo>
                    <a:pt x="29986" y="6757"/>
                  </a:moveTo>
                  <a:lnTo>
                    <a:pt x="31976" y="7906"/>
                  </a:lnTo>
                  <a:lnTo>
                    <a:pt x="31965" y="7951"/>
                  </a:lnTo>
                  <a:lnTo>
                    <a:pt x="31953" y="7986"/>
                  </a:lnTo>
                  <a:lnTo>
                    <a:pt x="31965" y="8031"/>
                  </a:lnTo>
                  <a:lnTo>
                    <a:pt x="31976" y="8065"/>
                  </a:lnTo>
                  <a:lnTo>
                    <a:pt x="32010" y="8122"/>
                  </a:lnTo>
                  <a:lnTo>
                    <a:pt x="32067" y="8168"/>
                  </a:lnTo>
                  <a:lnTo>
                    <a:pt x="32136" y="8190"/>
                  </a:lnTo>
                  <a:lnTo>
                    <a:pt x="32136" y="10556"/>
                  </a:lnTo>
                  <a:lnTo>
                    <a:pt x="32079" y="10579"/>
                  </a:lnTo>
                  <a:lnTo>
                    <a:pt x="32022" y="10625"/>
                  </a:lnTo>
                  <a:lnTo>
                    <a:pt x="31988" y="10681"/>
                  </a:lnTo>
                  <a:lnTo>
                    <a:pt x="31976" y="10750"/>
                  </a:lnTo>
                  <a:lnTo>
                    <a:pt x="31988" y="10795"/>
                  </a:lnTo>
                  <a:lnTo>
                    <a:pt x="29974" y="11956"/>
                  </a:lnTo>
                  <a:lnTo>
                    <a:pt x="29940" y="11921"/>
                  </a:lnTo>
                  <a:lnTo>
                    <a:pt x="29895" y="11887"/>
                  </a:lnTo>
                  <a:lnTo>
                    <a:pt x="29849" y="11865"/>
                  </a:lnTo>
                  <a:lnTo>
                    <a:pt x="29735" y="11865"/>
                  </a:lnTo>
                  <a:lnTo>
                    <a:pt x="29678" y="11887"/>
                  </a:lnTo>
                  <a:lnTo>
                    <a:pt x="29633" y="11921"/>
                  </a:lnTo>
                  <a:lnTo>
                    <a:pt x="29599" y="11967"/>
                  </a:lnTo>
                  <a:lnTo>
                    <a:pt x="27585" y="10795"/>
                  </a:lnTo>
                  <a:lnTo>
                    <a:pt x="27597" y="10750"/>
                  </a:lnTo>
                  <a:lnTo>
                    <a:pt x="27574" y="10681"/>
                  </a:lnTo>
                  <a:lnTo>
                    <a:pt x="27551" y="10636"/>
                  </a:lnTo>
                  <a:lnTo>
                    <a:pt x="27506" y="10590"/>
                  </a:lnTo>
                  <a:lnTo>
                    <a:pt x="27437" y="10579"/>
                  </a:lnTo>
                  <a:lnTo>
                    <a:pt x="27437" y="8259"/>
                  </a:lnTo>
                  <a:lnTo>
                    <a:pt x="27494" y="8247"/>
                  </a:lnTo>
                  <a:lnTo>
                    <a:pt x="27540" y="8224"/>
                  </a:lnTo>
                  <a:lnTo>
                    <a:pt x="27585" y="8202"/>
                  </a:lnTo>
                  <a:lnTo>
                    <a:pt x="27619" y="8168"/>
                  </a:lnTo>
                  <a:lnTo>
                    <a:pt x="27642" y="8133"/>
                  </a:lnTo>
                  <a:lnTo>
                    <a:pt x="27665" y="8088"/>
                  </a:lnTo>
                  <a:lnTo>
                    <a:pt x="27688" y="8042"/>
                  </a:lnTo>
                  <a:lnTo>
                    <a:pt x="27688" y="7986"/>
                  </a:lnTo>
                  <a:lnTo>
                    <a:pt x="27688" y="7929"/>
                  </a:lnTo>
                  <a:lnTo>
                    <a:pt x="27665" y="7872"/>
                  </a:lnTo>
                  <a:lnTo>
                    <a:pt x="29599" y="6757"/>
                  </a:lnTo>
                  <a:lnTo>
                    <a:pt x="29633" y="6802"/>
                  </a:lnTo>
                  <a:lnTo>
                    <a:pt x="29678" y="6837"/>
                  </a:lnTo>
                  <a:lnTo>
                    <a:pt x="29735" y="6859"/>
                  </a:lnTo>
                  <a:lnTo>
                    <a:pt x="29849" y="6859"/>
                  </a:lnTo>
                  <a:lnTo>
                    <a:pt x="29906" y="6837"/>
                  </a:lnTo>
                  <a:lnTo>
                    <a:pt x="29940" y="6802"/>
                  </a:lnTo>
                  <a:lnTo>
                    <a:pt x="29986" y="6757"/>
                  </a:lnTo>
                  <a:close/>
                  <a:moveTo>
                    <a:pt x="10989" y="6746"/>
                  </a:moveTo>
                  <a:lnTo>
                    <a:pt x="12957" y="7883"/>
                  </a:lnTo>
                  <a:lnTo>
                    <a:pt x="12945" y="7929"/>
                  </a:lnTo>
                  <a:lnTo>
                    <a:pt x="12934" y="7986"/>
                  </a:lnTo>
                  <a:lnTo>
                    <a:pt x="12945" y="8042"/>
                  </a:lnTo>
                  <a:lnTo>
                    <a:pt x="12957" y="8088"/>
                  </a:lnTo>
                  <a:lnTo>
                    <a:pt x="12979" y="8133"/>
                  </a:lnTo>
                  <a:lnTo>
                    <a:pt x="13002" y="8168"/>
                  </a:lnTo>
                  <a:lnTo>
                    <a:pt x="13036" y="8202"/>
                  </a:lnTo>
                  <a:lnTo>
                    <a:pt x="13082" y="8224"/>
                  </a:lnTo>
                  <a:lnTo>
                    <a:pt x="13127" y="8247"/>
                  </a:lnTo>
                  <a:lnTo>
                    <a:pt x="13173" y="8247"/>
                  </a:lnTo>
                  <a:lnTo>
                    <a:pt x="13173" y="10568"/>
                  </a:lnTo>
                  <a:lnTo>
                    <a:pt x="13116" y="10590"/>
                  </a:lnTo>
                  <a:lnTo>
                    <a:pt x="13059" y="10625"/>
                  </a:lnTo>
                  <a:lnTo>
                    <a:pt x="13036" y="10681"/>
                  </a:lnTo>
                  <a:lnTo>
                    <a:pt x="13025" y="10750"/>
                  </a:lnTo>
                  <a:lnTo>
                    <a:pt x="13025" y="10795"/>
                  </a:lnTo>
                  <a:lnTo>
                    <a:pt x="10966" y="11990"/>
                  </a:lnTo>
                  <a:lnTo>
                    <a:pt x="10943" y="11956"/>
                  </a:lnTo>
                  <a:lnTo>
                    <a:pt x="10909" y="11944"/>
                  </a:lnTo>
                  <a:lnTo>
                    <a:pt x="10875" y="11921"/>
                  </a:lnTo>
                  <a:lnTo>
                    <a:pt x="10784" y="11921"/>
                  </a:lnTo>
                  <a:lnTo>
                    <a:pt x="10750" y="11944"/>
                  </a:lnTo>
                  <a:lnTo>
                    <a:pt x="10716" y="11967"/>
                  </a:lnTo>
                  <a:lnTo>
                    <a:pt x="10693" y="11990"/>
                  </a:lnTo>
                  <a:lnTo>
                    <a:pt x="8634" y="10807"/>
                  </a:lnTo>
                  <a:lnTo>
                    <a:pt x="8645" y="10750"/>
                  </a:lnTo>
                  <a:lnTo>
                    <a:pt x="8634" y="10681"/>
                  </a:lnTo>
                  <a:lnTo>
                    <a:pt x="8600" y="10625"/>
                  </a:lnTo>
                  <a:lnTo>
                    <a:pt x="8543" y="10590"/>
                  </a:lnTo>
                  <a:lnTo>
                    <a:pt x="8475" y="10568"/>
                  </a:lnTo>
                  <a:lnTo>
                    <a:pt x="8475" y="8202"/>
                  </a:lnTo>
                  <a:lnTo>
                    <a:pt x="8520" y="8190"/>
                  </a:lnTo>
                  <a:lnTo>
                    <a:pt x="8554" y="8179"/>
                  </a:lnTo>
                  <a:lnTo>
                    <a:pt x="8588" y="8156"/>
                  </a:lnTo>
                  <a:lnTo>
                    <a:pt x="8611" y="8133"/>
                  </a:lnTo>
                  <a:lnTo>
                    <a:pt x="8634" y="8099"/>
                  </a:lnTo>
                  <a:lnTo>
                    <a:pt x="8657" y="8065"/>
                  </a:lnTo>
                  <a:lnTo>
                    <a:pt x="8668" y="8031"/>
                  </a:lnTo>
                  <a:lnTo>
                    <a:pt x="8668" y="7986"/>
                  </a:lnTo>
                  <a:lnTo>
                    <a:pt x="8668" y="7940"/>
                  </a:lnTo>
                  <a:lnTo>
                    <a:pt x="8657" y="7906"/>
                  </a:lnTo>
                  <a:lnTo>
                    <a:pt x="10670" y="6746"/>
                  </a:lnTo>
                  <a:lnTo>
                    <a:pt x="10693" y="6780"/>
                  </a:lnTo>
                  <a:lnTo>
                    <a:pt x="10738" y="6802"/>
                  </a:lnTo>
                  <a:lnTo>
                    <a:pt x="10784" y="6825"/>
                  </a:lnTo>
                  <a:lnTo>
                    <a:pt x="10829" y="6837"/>
                  </a:lnTo>
                  <a:lnTo>
                    <a:pt x="10875" y="6825"/>
                  </a:lnTo>
                  <a:lnTo>
                    <a:pt x="10920" y="6814"/>
                  </a:lnTo>
                  <a:lnTo>
                    <a:pt x="10966" y="6780"/>
                  </a:lnTo>
                  <a:lnTo>
                    <a:pt x="10989" y="6746"/>
                  </a:lnTo>
                  <a:close/>
                  <a:moveTo>
                    <a:pt x="15778" y="6768"/>
                  </a:moveTo>
                  <a:lnTo>
                    <a:pt x="17757" y="7917"/>
                  </a:lnTo>
                  <a:lnTo>
                    <a:pt x="17746" y="7951"/>
                  </a:lnTo>
                  <a:lnTo>
                    <a:pt x="17746" y="7986"/>
                  </a:lnTo>
                  <a:lnTo>
                    <a:pt x="17757" y="8054"/>
                  </a:lnTo>
                  <a:lnTo>
                    <a:pt x="17791" y="8111"/>
                  </a:lnTo>
                  <a:lnTo>
                    <a:pt x="17848" y="8156"/>
                  </a:lnTo>
                  <a:lnTo>
                    <a:pt x="17916" y="8179"/>
                  </a:lnTo>
                  <a:lnTo>
                    <a:pt x="17916" y="10511"/>
                  </a:lnTo>
                  <a:lnTo>
                    <a:pt x="17871" y="10522"/>
                  </a:lnTo>
                  <a:lnTo>
                    <a:pt x="17825" y="10534"/>
                  </a:lnTo>
                  <a:lnTo>
                    <a:pt x="17791" y="10556"/>
                  </a:lnTo>
                  <a:lnTo>
                    <a:pt x="17768" y="10590"/>
                  </a:lnTo>
                  <a:lnTo>
                    <a:pt x="17734" y="10625"/>
                  </a:lnTo>
                  <a:lnTo>
                    <a:pt x="17723" y="10659"/>
                  </a:lnTo>
                  <a:lnTo>
                    <a:pt x="17700" y="10704"/>
                  </a:lnTo>
                  <a:lnTo>
                    <a:pt x="17700" y="10750"/>
                  </a:lnTo>
                  <a:lnTo>
                    <a:pt x="17700" y="10784"/>
                  </a:lnTo>
                  <a:lnTo>
                    <a:pt x="17711" y="10829"/>
                  </a:lnTo>
                  <a:lnTo>
                    <a:pt x="15709" y="11990"/>
                  </a:lnTo>
                  <a:lnTo>
                    <a:pt x="15675" y="11967"/>
                  </a:lnTo>
                  <a:lnTo>
                    <a:pt x="15653" y="11944"/>
                  </a:lnTo>
                  <a:lnTo>
                    <a:pt x="15607" y="11921"/>
                  </a:lnTo>
                  <a:lnTo>
                    <a:pt x="15527" y="11921"/>
                  </a:lnTo>
                  <a:lnTo>
                    <a:pt x="15493" y="11944"/>
                  </a:lnTo>
                  <a:lnTo>
                    <a:pt x="15459" y="11967"/>
                  </a:lnTo>
                  <a:lnTo>
                    <a:pt x="15436" y="11990"/>
                  </a:lnTo>
                  <a:lnTo>
                    <a:pt x="13366" y="10807"/>
                  </a:lnTo>
                  <a:lnTo>
                    <a:pt x="13377" y="10750"/>
                  </a:lnTo>
                  <a:lnTo>
                    <a:pt x="13366" y="10681"/>
                  </a:lnTo>
                  <a:lnTo>
                    <a:pt x="13332" y="10625"/>
                  </a:lnTo>
                  <a:lnTo>
                    <a:pt x="13286" y="10590"/>
                  </a:lnTo>
                  <a:lnTo>
                    <a:pt x="13218" y="10568"/>
                  </a:lnTo>
                  <a:lnTo>
                    <a:pt x="13218" y="8259"/>
                  </a:lnTo>
                  <a:lnTo>
                    <a:pt x="13275" y="8247"/>
                  </a:lnTo>
                  <a:lnTo>
                    <a:pt x="13321" y="8224"/>
                  </a:lnTo>
                  <a:lnTo>
                    <a:pt x="13355" y="8202"/>
                  </a:lnTo>
                  <a:lnTo>
                    <a:pt x="13389" y="8168"/>
                  </a:lnTo>
                  <a:lnTo>
                    <a:pt x="13423" y="8133"/>
                  </a:lnTo>
                  <a:lnTo>
                    <a:pt x="13446" y="8088"/>
                  </a:lnTo>
                  <a:lnTo>
                    <a:pt x="13457" y="8042"/>
                  </a:lnTo>
                  <a:lnTo>
                    <a:pt x="13468" y="7986"/>
                  </a:lnTo>
                  <a:lnTo>
                    <a:pt x="13457" y="7929"/>
                  </a:lnTo>
                  <a:lnTo>
                    <a:pt x="13446" y="7872"/>
                  </a:lnTo>
                  <a:lnTo>
                    <a:pt x="15357" y="6768"/>
                  </a:lnTo>
                  <a:lnTo>
                    <a:pt x="15402" y="6814"/>
                  </a:lnTo>
                  <a:lnTo>
                    <a:pt x="15448" y="6848"/>
                  </a:lnTo>
                  <a:lnTo>
                    <a:pt x="15505" y="6882"/>
                  </a:lnTo>
                  <a:lnTo>
                    <a:pt x="15630" y="6882"/>
                  </a:lnTo>
                  <a:lnTo>
                    <a:pt x="15687" y="6859"/>
                  </a:lnTo>
                  <a:lnTo>
                    <a:pt x="15744" y="6814"/>
                  </a:lnTo>
                  <a:lnTo>
                    <a:pt x="15778" y="6768"/>
                  </a:lnTo>
                  <a:close/>
                  <a:moveTo>
                    <a:pt x="22910" y="10886"/>
                  </a:moveTo>
                  <a:lnTo>
                    <a:pt x="24810" y="11990"/>
                  </a:lnTo>
                  <a:lnTo>
                    <a:pt x="24798" y="12035"/>
                  </a:lnTo>
                  <a:lnTo>
                    <a:pt x="24787" y="12092"/>
                  </a:lnTo>
                  <a:lnTo>
                    <a:pt x="24787" y="12138"/>
                  </a:lnTo>
                  <a:lnTo>
                    <a:pt x="24810" y="12194"/>
                  </a:lnTo>
                  <a:lnTo>
                    <a:pt x="24832" y="12229"/>
                  </a:lnTo>
                  <a:lnTo>
                    <a:pt x="24855" y="12274"/>
                  </a:lnTo>
                  <a:lnTo>
                    <a:pt x="24889" y="12308"/>
                  </a:lnTo>
                  <a:lnTo>
                    <a:pt x="24935" y="12331"/>
                  </a:lnTo>
                  <a:lnTo>
                    <a:pt x="24980" y="12342"/>
                  </a:lnTo>
                  <a:lnTo>
                    <a:pt x="25026" y="12354"/>
                  </a:lnTo>
                  <a:lnTo>
                    <a:pt x="25026" y="14595"/>
                  </a:lnTo>
                  <a:lnTo>
                    <a:pt x="24980" y="14606"/>
                  </a:lnTo>
                  <a:lnTo>
                    <a:pt x="24935" y="14617"/>
                  </a:lnTo>
                  <a:lnTo>
                    <a:pt x="24889" y="14640"/>
                  </a:lnTo>
                  <a:lnTo>
                    <a:pt x="24855" y="14674"/>
                  </a:lnTo>
                  <a:lnTo>
                    <a:pt x="24832" y="14708"/>
                  </a:lnTo>
                  <a:lnTo>
                    <a:pt x="24810" y="14754"/>
                  </a:lnTo>
                  <a:lnTo>
                    <a:pt x="24798" y="14799"/>
                  </a:lnTo>
                  <a:lnTo>
                    <a:pt x="24787" y="14845"/>
                  </a:lnTo>
                  <a:lnTo>
                    <a:pt x="24798" y="14902"/>
                  </a:lnTo>
                  <a:lnTo>
                    <a:pt x="24810" y="14947"/>
                  </a:lnTo>
                  <a:lnTo>
                    <a:pt x="22899" y="16051"/>
                  </a:lnTo>
                  <a:lnTo>
                    <a:pt x="22853" y="16005"/>
                  </a:lnTo>
                  <a:lnTo>
                    <a:pt x="22808" y="15971"/>
                  </a:lnTo>
                  <a:lnTo>
                    <a:pt x="22751" y="15948"/>
                  </a:lnTo>
                  <a:lnTo>
                    <a:pt x="22683" y="15937"/>
                  </a:lnTo>
                  <a:lnTo>
                    <a:pt x="22614" y="15948"/>
                  </a:lnTo>
                  <a:lnTo>
                    <a:pt x="22557" y="15971"/>
                  </a:lnTo>
                  <a:lnTo>
                    <a:pt x="22501" y="16005"/>
                  </a:lnTo>
                  <a:lnTo>
                    <a:pt x="22466" y="16051"/>
                  </a:lnTo>
                  <a:lnTo>
                    <a:pt x="20544" y="14936"/>
                  </a:lnTo>
                  <a:lnTo>
                    <a:pt x="20555" y="14902"/>
                  </a:lnTo>
                  <a:lnTo>
                    <a:pt x="20555" y="14845"/>
                  </a:lnTo>
                  <a:lnTo>
                    <a:pt x="20555" y="14799"/>
                  </a:lnTo>
                  <a:lnTo>
                    <a:pt x="20544" y="14754"/>
                  </a:lnTo>
                  <a:lnTo>
                    <a:pt x="20521" y="14720"/>
                  </a:lnTo>
                  <a:lnTo>
                    <a:pt x="20487" y="14686"/>
                  </a:lnTo>
                  <a:lnTo>
                    <a:pt x="20453" y="14651"/>
                  </a:lnTo>
                  <a:lnTo>
                    <a:pt x="20419" y="14629"/>
                  </a:lnTo>
                  <a:lnTo>
                    <a:pt x="20373" y="14617"/>
                  </a:lnTo>
                  <a:lnTo>
                    <a:pt x="20328" y="14606"/>
                  </a:lnTo>
                  <a:lnTo>
                    <a:pt x="20328" y="12354"/>
                  </a:lnTo>
                  <a:lnTo>
                    <a:pt x="20385" y="12354"/>
                  </a:lnTo>
                  <a:lnTo>
                    <a:pt x="20430" y="12331"/>
                  </a:lnTo>
                  <a:lnTo>
                    <a:pt x="20464" y="12308"/>
                  </a:lnTo>
                  <a:lnTo>
                    <a:pt x="20510" y="12274"/>
                  </a:lnTo>
                  <a:lnTo>
                    <a:pt x="20533" y="12240"/>
                  </a:lnTo>
                  <a:lnTo>
                    <a:pt x="20555" y="12194"/>
                  </a:lnTo>
                  <a:lnTo>
                    <a:pt x="20567" y="12149"/>
                  </a:lnTo>
                  <a:lnTo>
                    <a:pt x="20578" y="12092"/>
                  </a:lnTo>
                  <a:lnTo>
                    <a:pt x="20567" y="12035"/>
                  </a:lnTo>
                  <a:lnTo>
                    <a:pt x="20555" y="11978"/>
                  </a:lnTo>
                  <a:lnTo>
                    <a:pt x="22455" y="10886"/>
                  </a:lnTo>
                  <a:lnTo>
                    <a:pt x="22501" y="10932"/>
                  </a:lnTo>
                  <a:lnTo>
                    <a:pt x="22546" y="10977"/>
                  </a:lnTo>
                  <a:lnTo>
                    <a:pt x="22614" y="11000"/>
                  </a:lnTo>
                  <a:lnTo>
                    <a:pt x="22683" y="11011"/>
                  </a:lnTo>
                  <a:lnTo>
                    <a:pt x="22751" y="11000"/>
                  </a:lnTo>
                  <a:lnTo>
                    <a:pt x="22808" y="10977"/>
                  </a:lnTo>
                  <a:lnTo>
                    <a:pt x="22865" y="10932"/>
                  </a:lnTo>
                  <a:lnTo>
                    <a:pt x="22910" y="10886"/>
                  </a:lnTo>
                  <a:close/>
                  <a:moveTo>
                    <a:pt x="18144" y="10875"/>
                  </a:moveTo>
                  <a:lnTo>
                    <a:pt x="20066" y="11978"/>
                  </a:lnTo>
                  <a:lnTo>
                    <a:pt x="20055" y="12035"/>
                  </a:lnTo>
                  <a:lnTo>
                    <a:pt x="20043" y="12092"/>
                  </a:lnTo>
                  <a:lnTo>
                    <a:pt x="20043" y="12149"/>
                  </a:lnTo>
                  <a:lnTo>
                    <a:pt x="20066" y="12194"/>
                  </a:lnTo>
                  <a:lnTo>
                    <a:pt x="20089" y="12229"/>
                  </a:lnTo>
                  <a:lnTo>
                    <a:pt x="20112" y="12274"/>
                  </a:lnTo>
                  <a:lnTo>
                    <a:pt x="20146" y="12308"/>
                  </a:lnTo>
                  <a:lnTo>
                    <a:pt x="20191" y="12331"/>
                  </a:lnTo>
                  <a:lnTo>
                    <a:pt x="20237" y="12354"/>
                  </a:lnTo>
                  <a:lnTo>
                    <a:pt x="20282" y="12354"/>
                  </a:lnTo>
                  <a:lnTo>
                    <a:pt x="20282" y="14606"/>
                  </a:lnTo>
                  <a:lnTo>
                    <a:pt x="20237" y="14617"/>
                  </a:lnTo>
                  <a:lnTo>
                    <a:pt x="20203" y="14629"/>
                  </a:lnTo>
                  <a:lnTo>
                    <a:pt x="20157" y="14651"/>
                  </a:lnTo>
                  <a:lnTo>
                    <a:pt x="20123" y="14686"/>
                  </a:lnTo>
                  <a:lnTo>
                    <a:pt x="20100" y="14720"/>
                  </a:lnTo>
                  <a:lnTo>
                    <a:pt x="20078" y="14754"/>
                  </a:lnTo>
                  <a:lnTo>
                    <a:pt x="20066" y="14799"/>
                  </a:lnTo>
                  <a:lnTo>
                    <a:pt x="20066" y="14845"/>
                  </a:lnTo>
                  <a:lnTo>
                    <a:pt x="20066" y="14890"/>
                  </a:lnTo>
                  <a:lnTo>
                    <a:pt x="20078" y="14936"/>
                  </a:lnTo>
                  <a:lnTo>
                    <a:pt x="18121" y="16073"/>
                  </a:lnTo>
                  <a:lnTo>
                    <a:pt x="18087" y="16039"/>
                  </a:lnTo>
                  <a:lnTo>
                    <a:pt x="18041" y="16005"/>
                  </a:lnTo>
                  <a:lnTo>
                    <a:pt x="17996" y="15982"/>
                  </a:lnTo>
                  <a:lnTo>
                    <a:pt x="17882" y="15982"/>
                  </a:lnTo>
                  <a:lnTo>
                    <a:pt x="17837" y="16005"/>
                  </a:lnTo>
                  <a:lnTo>
                    <a:pt x="17791" y="16039"/>
                  </a:lnTo>
                  <a:lnTo>
                    <a:pt x="17757" y="16073"/>
                  </a:lnTo>
                  <a:lnTo>
                    <a:pt x="15812" y="14947"/>
                  </a:lnTo>
                  <a:lnTo>
                    <a:pt x="15823" y="14902"/>
                  </a:lnTo>
                  <a:lnTo>
                    <a:pt x="15835" y="14845"/>
                  </a:lnTo>
                  <a:lnTo>
                    <a:pt x="15823" y="14799"/>
                  </a:lnTo>
                  <a:lnTo>
                    <a:pt x="15812" y="14754"/>
                  </a:lnTo>
                  <a:lnTo>
                    <a:pt x="15789" y="14708"/>
                  </a:lnTo>
                  <a:lnTo>
                    <a:pt x="15755" y="14674"/>
                  </a:lnTo>
                  <a:lnTo>
                    <a:pt x="15721" y="14640"/>
                  </a:lnTo>
                  <a:lnTo>
                    <a:pt x="15687" y="14617"/>
                  </a:lnTo>
                  <a:lnTo>
                    <a:pt x="15641" y="14606"/>
                  </a:lnTo>
                  <a:lnTo>
                    <a:pt x="15584" y="14595"/>
                  </a:lnTo>
                  <a:lnTo>
                    <a:pt x="15584" y="12263"/>
                  </a:lnTo>
                  <a:lnTo>
                    <a:pt x="15653" y="12240"/>
                  </a:lnTo>
                  <a:lnTo>
                    <a:pt x="15698" y="12206"/>
                  </a:lnTo>
                  <a:lnTo>
                    <a:pt x="15732" y="12149"/>
                  </a:lnTo>
                  <a:lnTo>
                    <a:pt x="15744" y="12092"/>
                  </a:lnTo>
                  <a:lnTo>
                    <a:pt x="15732" y="12024"/>
                  </a:lnTo>
                  <a:lnTo>
                    <a:pt x="17734" y="10875"/>
                  </a:lnTo>
                  <a:lnTo>
                    <a:pt x="17780" y="10920"/>
                  </a:lnTo>
                  <a:lnTo>
                    <a:pt x="17825" y="10954"/>
                  </a:lnTo>
                  <a:lnTo>
                    <a:pt x="17882" y="10977"/>
                  </a:lnTo>
                  <a:lnTo>
                    <a:pt x="17939" y="10989"/>
                  </a:lnTo>
                  <a:lnTo>
                    <a:pt x="18007" y="10977"/>
                  </a:lnTo>
                  <a:lnTo>
                    <a:pt x="18053" y="10954"/>
                  </a:lnTo>
                  <a:lnTo>
                    <a:pt x="18110" y="10920"/>
                  </a:lnTo>
                  <a:lnTo>
                    <a:pt x="18144" y="10875"/>
                  </a:lnTo>
                  <a:close/>
                  <a:moveTo>
                    <a:pt x="8611" y="10841"/>
                  </a:moveTo>
                  <a:lnTo>
                    <a:pt x="10670" y="12035"/>
                  </a:lnTo>
                  <a:lnTo>
                    <a:pt x="10659" y="12092"/>
                  </a:lnTo>
                  <a:lnTo>
                    <a:pt x="10670" y="12149"/>
                  </a:lnTo>
                  <a:lnTo>
                    <a:pt x="10704" y="12206"/>
                  </a:lnTo>
                  <a:lnTo>
                    <a:pt x="10750" y="12240"/>
                  </a:lnTo>
                  <a:lnTo>
                    <a:pt x="10807" y="12263"/>
                  </a:lnTo>
                  <a:lnTo>
                    <a:pt x="10807" y="14674"/>
                  </a:lnTo>
                  <a:lnTo>
                    <a:pt x="10750" y="14697"/>
                  </a:lnTo>
                  <a:lnTo>
                    <a:pt x="10693" y="14731"/>
                  </a:lnTo>
                  <a:lnTo>
                    <a:pt x="10670" y="14788"/>
                  </a:lnTo>
                  <a:lnTo>
                    <a:pt x="10659" y="14845"/>
                  </a:lnTo>
                  <a:lnTo>
                    <a:pt x="10659" y="14902"/>
                  </a:lnTo>
                  <a:lnTo>
                    <a:pt x="8600" y="16096"/>
                  </a:lnTo>
                  <a:lnTo>
                    <a:pt x="8566" y="16062"/>
                  </a:lnTo>
                  <a:lnTo>
                    <a:pt x="8543" y="16051"/>
                  </a:lnTo>
                  <a:lnTo>
                    <a:pt x="8497" y="16028"/>
                  </a:lnTo>
                  <a:lnTo>
                    <a:pt x="8418" y="16028"/>
                  </a:lnTo>
                  <a:lnTo>
                    <a:pt x="8384" y="16051"/>
                  </a:lnTo>
                  <a:lnTo>
                    <a:pt x="8350" y="16073"/>
                  </a:lnTo>
                  <a:lnTo>
                    <a:pt x="8315" y="16096"/>
                  </a:lnTo>
                  <a:lnTo>
                    <a:pt x="6279" y="14924"/>
                  </a:lnTo>
                  <a:lnTo>
                    <a:pt x="6291" y="14890"/>
                  </a:lnTo>
                  <a:lnTo>
                    <a:pt x="6291" y="14845"/>
                  </a:lnTo>
                  <a:lnTo>
                    <a:pt x="6291" y="14811"/>
                  </a:lnTo>
                  <a:lnTo>
                    <a:pt x="6279" y="14777"/>
                  </a:lnTo>
                  <a:lnTo>
                    <a:pt x="6268" y="14742"/>
                  </a:lnTo>
                  <a:lnTo>
                    <a:pt x="6245" y="14708"/>
                  </a:lnTo>
                  <a:lnTo>
                    <a:pt x="6177" y="14663"/>
                  </a:lnTo>
                  <a:lnTo>
                    <a:pt x="6143" y="14651"/>
                  </a:lnTo>
                  <a:lnTo>
                    <a:pt x="6109" y="14651"/>
                  </a:lnTo>
                  <a:lnTo>
                    <a:pt x="6109" y="12342"/>
                  </a:lnTo>
                  <a:lnTo>
                    <a:pt x="6154" y="12331"/>
                  </a:lnTo>
                  <a:lnTo>
                    <a:pt x="6200" y="12320"/>
                  </a:lnTo>
                  <a:lnTo>
                    <a:pt x="6234" y="12297"/>
                  </a:lnTo>
                  <a:lnTo>
                    <a:pt x="6268" y="12263"/>
                  </a:lnTo>
                  <a:lnTo>
                    <a:pt x="6302" y="12229"/>
                  </a:lnTo>
                  <a:lnTo>
                    <a:pt x="6325" y="12183"/>
                  </a:lnTo>
                  <a:lnTo>
                    <a:pt x="6336" y="12138"/>
                  </a:lnTo>
                  <a:lnTo>
                    <a:pt x="6336" y="12092"/>
                  </a:lnTo>
                  <a:lnTo>
                    <a:pt x="6336" y="12035"/>
                  </a:lnTo>
                  <a:lnTo>
                    <a:pt x="6313" y="11990"/>
                  </a:lnTo>
                  <a:lnTo>
                    <a:pt x="8304" y="10841"/>
                  </a:lnTo>
                  <a:lnTo>
                    <a:pt x="8338" y="10875"/>
                  </a:lnTo>
                  <a:lnTo>
                    <a:pt x="8372" y="10898"/>
                  </a:lnTo>
                  <a:lnTo>
                    <a:pt x="8418" y="10920"/>
                  </a:lnTo>
                  <a:lnTo>
                    <a:pt x="8463" y="10932"/>
                  </a:lnTo>
                  <a:lnTo>
                    <a:pt x="8509" y="10920"/>
                  </a:lnTo>
                  <a:lnTo>
                    <a:pt x="8543" y="10909"/>
                  </a:lnTo>
                  <a:lnTo>
                    <a:pt x="8588" y="10875"/>
                  </a:lnTo>
                  <a:lnTo>
                    <a:pt x="8611" y="10841"/>
                  </a:lnTo>
                  <a:close/>
                  <a:moveTo>
                    <a:pt x="15345" y="14981"/>
                  </a:moveTo>
                  <a:lnTo>
                    <a:pt x="15391" y="15038"/>
                  </a:lnTo>
                  <a:lnTo>
                    <a:pt x="15448" y="15072"/>
                  </a:lnTo>
                  <a:lnTo>
                    <a:pt x="15505" y="15095"/>
                  </a:lnTo>
                  <a:lnTo>
                    <a:pt x="15573" y="15107"/>
                  </a:lnTo>
                  <a:lnTo>
                    <a:pt x="15641" y="15095"/>
                  </a:lnTo>
                  <a:lnTo>
                    <a:pt x="15698" y="15072"/>
                  </a:lnTo>
                  <a:lnTo>
                    <a:pt x="15744" y="15038"/>
                  </a:lnTo>
                  <a:lnTo>
                    <a:pt x="15789" y="14993"/>
                  </a:lnTo>
                  <a:lnTo>
                    <a:pt x="17746" y="16119"/>
                  </a:lnTo>
                  <a:lnTo>
                    <a:pt x="17723" y="16153"/>
                  </a:lnTo>
                  <a:lnTo>
                    <a:pt x="17723" y="16199"/>
                  </a:lnTo>
                  <a:lnTo>
                    <a:pt x="17723" y="16244"/>
                  </a:lnTo>
                  <a:lnTo>
                    <a:pt x="17734" y="16278"/>
                  </a:lnTo>
                  <a:lnTo>
                    <a:pt x="17757" y="16312"/>
                  </a:lnTo>
                  <a:lnTo>
                    <a:pt x="17780" y="16346"/>
                  </a:lnTo>
                  <a:lnTo>
                    <a:pt x="17802" y="16369"/>
                  </a:lnTo>
                  <a:lnTo>
                    <a:pt x="17837" y="16392"/>
                  </a:lnTo>
                  <a:lnTo>
                    <a:pt x="17871" y="16403"/>
                  </a:lnTo>
                  <a:lnTo>
                    <a:pt x="17916" y="16415"/>
                  </a:lnTo>
                  <a:lnTo>
                    <a:pt x="17916" y="18769"/>
                  </a:lnTo>
                  <a:lnTo>
                    <a:pt x="17848" y="18792"/>
                  </a:lnTo>
                  <a:lnTo>
                    <a:pt x="17802" y="18826"/>
                  </a:lnTo>
                  <a:lnTo>
                    <a:pt x="17768" y="18883"/>
                  </a:lnTo>
                  <a:lnTo>
                    <a:pt x="17757" y="18951"/>
                  </a:lnTo>
                  <a:lnTo>
                    <a:pt x="17757" y="19020"/>
                  </a:lnTo>
                  <a:lnTo>
                    <a:pt x="15732" y="20191"/>
                  </a:lnTo>
                  <a:lnTo>
                    <a:pt x="15698" y="20157"/>
                  </a:lnTo>
                  <a:lnTo>
                    <a:pt x="15664" y="20123"/>
                  </a:lnTo>
                  <a:lnTo>
                    <a:pt x="15618" y="20112"/>
                  </a:lnTo>
                  <a:lnTo>
                    <a:pt x="15573" y="20100"/>
                  </a:lnTo>
                  <a:lnTo>
                    <a:pt x="15516" y="20112"/>
                  </a:lnTo>
                  <a:lnTo>
                    <a:pt x="15482" y="20123"/>
                  </a:lnTo>
                  <a:lnTo>
                    <a:pt x="15436" y="20157"/>
                  </a:lnTo>
                  <a:lnTo>
                    <a:pt x="15402" y="20191"/>
                  </a:lnTo>
                  <a:lnTo>
                    <a:pt x="13389" y="19020"/>
                  </a:lnTo>
                  <a:lnTo>
                    <a:pt x="13400" y="18951"/>
                  </a:lnTo>
                  <a:lnTo>
                    <a:pt x="13400" y="18917"/>
                  </a:lnTo>
                  <a:lnTo>
                    <a:pt x="13389" y="18883"/>
                  </a:lnTo>
                  <a:lnTo>
                    <a:pt x="13343" y="18826"/>
                  </a:lnTo>
                  <a:lnTo>
                    <a:pt x="13286" y="18781"/>
                  </a:lnTo>
                  <a:lnTo>
                    <a:pt x="13252" y="18769"/>
                  </a:lnTo>
                  <a:lnTo>
                    <a:pt x="13218" y="18758"/>
                  </a:lnTo>
                  <a:lnTo>
                    <a:pt x="13218" y="16460"/>
                  </a:lnTo>
                  <a:lnTo>
                    <a:pt x="13264" y="16449"/>
                  </a:lnTo>
                  <a:lnTo>
                    <a:pt x="13321" y="16437"/>
                  </a:lnTo>
                  <a:lnTo>
                    <a:pt x="13355" y="16415"/>
                  </a:lnTo>
                  <a:lnTo>
                    <a:pt x="13389" y="16381"/>
                  </a:lnTo>
                  <a:lnTo>
                    <a:pt x="13423" y="16335"/>
                  </a:lnTo>
                  <a:lnTo>
                    <a:pt x="13446" y="16301"/>
                  </a:lnTo>
                  <a:lnTo>
                    <a:pt x="13457" y="16244"/>
                  </a:lnTo>
                  <a:lnTo>
                    <a:pt x="13468" y="16199"/>
                  </a:lnTo>
                  <a:lnTo>
                    <a:pt x="13457" y="16142"/>
                  </a:lnTo>
                  <a:lnTo>
                    <a:pt x="13434" y="16085"/>
                  </a:lnTo>
                  <a:lnTo>
                    <a:pt x="15345" y="14981"/>
                  </a:lnTo>
                  <a:close/>
                  <a:moveTo>
                    <a:pt x="24832" y="14981"/>
                  </a:moveTo>
                  <a:lnTo>
                    <a:pt x="24867" y="15038"/>
                  </a:lnTo>
                  <a:lnTo>
                    <a:pt x="24923" y="15072"/>
                  </a:lnTo>
                  <a:lnTo>
                    <a:pt x="24980" y="15095"/>
                  </a:lnTo>
                  <a:lnTo>
                    <a:pt x="25049" y="15107"/>
                  </a:lnTo>
                  <a:lnTo>
                    <a:pt x="25117" y="15095"/>
                  </a:lnTo>
                  <a:lnTo>
                    <a:pt x="25174" y="15072"/>
                  </a:lnTo>
                  <a:lnTo>
                    <a:pt x="25231" y="15038"/>
                  </a:lnTo>
                  <a:lnTo>
                    <a:pt x="25265" y="14993"/>
                  </a:lnTo>
                  <a:lnTo>
                    <a:pt x="27187" y="16096"/>
                  </a:lnTo>
                  <a:lnTo>
                    <a:pt x="27176" y="16142"/>
                  </a:lnTo>
                  <a:lnTo>
                    <a:pt x="27164" y="16199"/>
                  </a:lnTo>
                  <a:lnTo>
                    <a:pt x="27176" y="16244"/>
                  </a:lnTo>
                  <a:lnTo>
                    <a:pt x="27187" y="16290"/>
                  </a:lnTo>
                  <a:lnTo>
                    <a:pt x="27210" y="16335"/>
                  </a:lnTo>
                  <a:lnTo>
                    <a:pt x="27233" y="16369"/>
                  </a:lnTo>
                  <a:lnTo>
                    <a:pt x="27267" y="16403"/>
                  </a:lnTo>
                  <a:lnTo>
                    <a:pt x="27301" y="16426"/>
                  </a:lnTo>
                  <a:lnTo>
                    <a:pt x="27346" y="16437"/>
                  </a:lnTo>
                  <a:lnTo>
                    <a:pt x="27392" y="16449"/>
                  </a:lnTo>
                  <a:lnTo>
                    <a:pt x="27392" y="18724"/>
                  </a:lnTo>
                  <a:lnTo>
                    <a:pt x="27358" y="18735"/>
                  </a:lnTo>
                  <a:lnTo>
                    <a:pt x="27312" y="18747"/>
                  </a:lnTo>
                  <a:lnTo>
                    <a:pt x="27278" y="18769"/>
                  </a:lnTo>
                  <a:lnTo>
                    <a:pt x="27244" y="18792"/>
                  </a:lnTo>
                  <a:lnTo>
                    <a:pt x="27221" y="18826"/>
                  </a:lnTo>
                  <a:lnTo>
                    <a:pt x="27199" y="18872"/>
                  </a:lnTo>
                  <a:lnTo>
                    <a:pt x="27187" y="18906"/>
                  </a:lnTo>
                  <a:lnTo>
                    <a:pt x="27187" y="18951"/>
                  </a:lnTo>
                  <a:lnTo>
                    <a:pt x="27187" y="18997"/>
                  </a:lnTo>
                  <a:lnTo>
                    <a:pt x="27199" y="19042"/>
                  </a:lnTo>
                  <a:lnTo>
                    <a:pt x="25208" y="20191"/>
                  </a:lnTo>
                  <a:lnTo>
                    <a:pt x="25174" y="20157"/>
                  </a:lnTo>
                  <a:lnTo>
                    <a:pt x="25140" y="20134"/>
                  </a:lnTo>
                  <a:lnTo>
                    <a:pt x="25094" y="20123"/>
                  </a:lnTo>
                  <a:lnTo>
                    <a:pt x="25049" y="20112"/>
                  </a:lnTo>
                  <a:lnTo>
                    <a:pt x="25003" y="20123"/>
                  </a:lnTo>
                  <a:lnTo>
                    <a:pt x="24958" y="20134"/>
                  </a:lnTo>
                  <a:lnTo>
                    <a:pt x="24923" y="20157"/>
                  </a:lnTo>
                  <a:lnTo>
                    <a:pt x="24889" y="20191"/>
                  </a:lnTo>
                  <a:lnTo>
                    <a:pt x="22910" y="19054"/>
                  </a:lnTo>
                  <a:lnTo>
                    <a:pt x="22933" y="19008"/>
                  </a:lnTo>
                  <a:lnTo>
                    <a:pt x="22933" y="18951"/>
                  </a:lnTo>
                  <a:lnTo>
                    <a:pt x="22933" y="18906"/>
                  </a:lnTo>
                  <a:lnTo>
                    <a:pt x="22910" y="18860"/>
                  </a:lnTo>
                  <a:lnTo>
                    <a:pt x="22899" y="18826"/>
                  </a:lnTo>
                  <a:lnTo>
                    <a:pt x="22865" y="18781"/>
                  </a:lnTo>
                  <a:lnTo>
                    <a:pt x="22830" y="18758"/>
                  </a:lnTo>
                  <a:lnTo>
                    <a:pt x="22796" y="18724"/>
                  </a:lnTo>
                  <a:lnTo>
                    <a:pt x="22751" y="18712"/>
                  </a:lnTo>
                  <a:lnTo>
                    <a:pt x="22705" y="18701"/>
                  </a:lnTo>
                  <a:lnTo>
                    <a:pt x="22705" y="16460"/>
                  </a:lnTo>
                  <a:lnTo>
                    <a:pt x="22751" y="16449"/>
                  </a:lnTo>
                  <a:lnTo>
                    <a:pt x="22796" y="16437"/>
                  </a:lnTo>
                  <a:lnTo>
                    <a:pt x="22842" y="16403"/>
                  </a:lnTo>
                  <a:lnTo>
                    <a:pt x="22876" y="16381"/>
                  </a:lnTo>
                  <a:lnTo>
                    <a:pt x="22899" y="16335"/>
                  </a:lnTo>
                  <a:lnTo>
                    <a:pt x="22921" y="16301"/>
                  </a:lnTo>
                  <a:lnTo>
                    <a:pt x="22933" y="16244"/>
                  </a:lnTo>
                  <a:lnTo>
                    <a:pt x="22944" y="16199"/>
                  </a:lnTo>
                  <a:lnTo>
                    <a:pt x="22933" y="16142"/>
                  </a:lnTo>
                  <a:lnTo>
                    <a:pt x="22921" y="16085"/>
                  </a:lnTo>
                  <a:lnTo>
                    <a:pt x="24832" y="14981"/>
                  </a:lnTo>
                  <a:close/>
                  <a:moveTo>
                    <a:pt x="6256" y="14959"/>
                  </a:moveTo>
                  <a:lnTo>
                    <a:pt x="8304" y="16142"/>
                  </a:lnTo>
                  <a:lnTo>
                    <a:pt x="8293" y="16199"/>
                  </a:lnTo>
                  <a:lnTo>
                    <a:pt x="8304" y="16255"/>
                  </a:lnTo>
                  <a:lnTo>
                    <a:pt x="8327" y="16312"/>
                  </a:lnTo>
                  <a:lnTo>
                    <a:pt x="8372" y="16346"/>
                  </a:lnTo>
                  <a:lnTo>
                    <a:pt x="8429" y="16369"/>
                  </a:lnTo>
                  <a:lnTo>
                    <a:pt x="8429" y="18724"/>
                  </a:lnTo>
                  <a:lnTo>
                    <a:pt x="8395" y="18735"/>
                  </a:lnTo>
                  <a:lnTo>
                    <a:pt x="8350" y="18758"/>
                  </a:lnTo>
                  <a:lnTo>
                    <a:pt x="8315" y="18781"/>
                  </a:lnTo>
                  <a:lnTo>
                    <a:pt x="8293" y="18804"/>
                  </a:lnTo>
                  <a:lnTo>
                    <a:pt x="8270" y="18838"/>
                  </a:lnTo>
                  <a:lnTo>
                    <a:pt x="8247" y="18872"/>
                  </a:lnTo>
                  <a:lnTo>
                    <a:pt x="8236" y="18917"/>
                  </a:lnTo>
                  <a:lnTo>
                    <a:pt x="8236" y="18951"/>
                  </a:lnTo>
                  <a:lnTo>
                    <a:pt x="8236" y="18997"/>
                  </a:lnTo>
                  <a:lnTo>
                    <a:pt x="8247" y="19031"/>
                  </a:lnTo>
                  <a:lnTo>
                    <a:pt x="6234" y="20203"/>
                  </a:lnTo>
                  <a:lnTo>
                    <a:pt x="6200" y="20169"/>
                  </a:lnTo>
                  <a:lnTo>
                    <a:pt x="6165" y="20146"/>
                  </a:lnTo>
                  <a:lnTo>
                    <a:pt x="6131" y="20134"/>
                  </a:lnTo>
                  <a:lnTo>
                    <a:pt x="6086" y="20123"/>
                  </a:lnTo>
                  <a:lnTo>
                    <a:pt x="6052" y="20134"/>
                  </a:lnTo>
                  <a:lnTo>
                    <a:pt x="6006" y="20146"/>
                  </a:lnTo>
                  <a:lnTo>
                    <a:pt x="5972" y="20169"/>
                  </a:lnTo>
                  <a:lnTo>
                    <a:pt x="5949" y="20203"/>
                  </a:lnTo>
                  <a:lnTo>
                    <a:pt x="3902" y="19020"/>
                  </a:lnTo>
                  <a:lnTo>
                    <a:pt x="3913" y="18951"/>
                  </a:lnTo>
                  <a:lnTo>
                    <a:pt x="3913" y="18917"/>
                  </a:lnTo>
                  <a:lnTo>
                    <a:pt x="3902" y="18883"/>
                  </a:lnTo>
                  <a:lnTo>
                    <a:pt x="3856" y="18826"/>
                  </a:lnTo>
                  <a:lnTo>
                    <a:pt x="3811" y="18781"/>
                  </a:lnTo>
                  <a:lnTo>
                    <a:pt x="3743" y="18769"/>
                  </a:lnTo>
                  <a:lnTo>
                    <a:pt x="3743" y="16369"/>
                  </a:lnTo>
                  <a:lnTo>
                    <a:pt x="3799" y="16358"/>
                  </a:lnTo>
                  <a:lnTo>
                    <a:pt x="3856" y="16312"/>
                  </a:lnTo>
                  <a:lnTo>
                    <a:pt x="3890" y="16267"/>
                  </a:lnTo>
                  <a:lnTo>
                    <a:pt x="3902" y="16199"/>
                  </a:lnTo>
                  <a:lnTo>
                    <a:pt x="3890" y="16164"/>
                  </a:lnTo>
                  <a:lnTo>
                    <a:pt x="3879" y="16130"/>
                  </a:lnTo>
                  <a:lnTo>
                    <a:pt x="5915" y="14959"/>
                  </a:lnTo>
                  <a:lnTo>
                    <a:pt x="5949" y="14993"/>
                  </a:lnTo>
                  <a:lnTo>
                    <a:pt x="5995" y="15027"/>
                  </a:lnTo>
                  <a:lnTo>
                    <a:pt x="6040" y="15050"/>
                  </a:lnTo>
                  <a:lnTo>
                    <a:pt x="6143" y="15050"/>
                  </a:lnTo>
                  <a:lnTo>
                    <a:pt x="6188" y="15027"/>
                  </a:lnTo>
                  <a:lnTo>
                    <a:pt x="6234" y="15004"/>
                  </a:lnTo>
                  <a:lnTo>
                    <a:pt x="6256" y="14959"/>
                  </a:lnTo>
                  <a:close/>
                  <a:moveTo>
                    <a:pt x="6256" y="23172"/>
                  </a:moveTo>
                  <a:lnTo>
                    <a:pt x="8259" y="24332"/>
                  </a:lnTo>
                  <a:lnTo>
                    <a:pt x="8247" y="24366"/>
                  </a:lnTo>
                  <a:lnTo>
                    <a:pt x="8236" y="24412"/>
                  </a:lnTo>
                  <a:lnTo>
                    <a:pt x="8247" y="24446"/>
                  </a:lnTo>
                  <a:lnTo>
                    <a:pt x="8259" y="24491"/>
                  </a:lnTo>
                  <a:lnTo>
                    <a:pt x="8270" y="24525"/>
                  </a:lnTo>
                  <a:lnTo>
                    <a:pt x="8293" y="24548"/>
                  </a:lnTo>
                  <a:lnTo>
                    <a:pt x="8327" y="24582"/>
                  </a:lnTo>
                  <a:lnTo>
                    <a:pt x="8361" y="24605"/>
                  </a:lnTo>
                  <a:lnTo>
                    <a:pt x="8395" y="24616"/>
                  </a:lnTo>
                  <a:lnTo>
                    <a:pt x="8429" y="24628"/>
                  </a:lnTo>
                  <a:lnTo>
                    <a:pt x="8429" y="26960"/>
                  </a:lnTo>
                  <a:lnTo>
                    <a:pt x="8395" y="26960"/>
                  </a:lnTo>
                  <a:lnTo>
                    <a:pt x="8361" y="26982"/>
                  </a:lnTo>
                  <a:lnTo>
                    <a:pt x="8304" y="27028"/>
                  </a:lnTo>
                  <a:lnTo>
                    <a:pt x="8281" y="27051"/>
                  </a:lnTo>
                  <a:lnTo>
                    <a:pt x="8259" y="27085"/>
                  </a:lnTo>
                  <a:lnTo>
                    <a:pt x="8247" y="27130"/>
                  </a:lnTo>
                  <a:lnTo>
                    <a:pt x="8247" y="27164"/>
                  </a:lnTo>
                  <a:lnTo>
                    <a:pt x="8247" y="27199"/>
                  </a:lnTo>
                  <a:lnTo>
                    <a:pt x="8259" y="27244"/>
                  </a:lnTo>
                  <a:lnTo>
                    <a:pt x="6291" y="28382"/>
                  </a:lnTo>
                  <a:lnTo>
                    <a:pt x="6256" y="28336"/>
                  </a:lnTo>
                  <a:lnTo>
                    <a:pt x="6200" y="28302"/>
                  </a:lnTo>
                  <a:lnTo>
                    <a:pt x="6154" y="28279"/>
                  </a:lnTo>
                  <a:lnTo>
                    <a:pt x="6086" y="28268"/>
                  </a:lnTo>
                  <a:lnTo>
                    <a:pt x="6029" y="28279"/>
                  </a:lnTo>
                  <a:lnTo>
                    <a:pt x="5972" y="28302"/>
                  </a:lnTo>
                  <a:lnTo>
                    <a:pt x="5927" y="28336"/>
                  </a:lnTo>
                  <a:lnTo>
                    <a:pt x="5892" y="28382"/>
                  </a:lnTo>
                  <a:lnTo>
                    <a:pt x="3890" y="27233"/>
                  </a:lnTo>
                  <a:lnTo>
                    <a:pt x="3902" y="27164"/>
                  </a:lnTo>
                  <a:lnTo>
                    <a:pt x="3890" y="27096"/>
                  </a:lnTo>
                  <a:lnTo>
                    <a:pt x="3856" y="27039"/>
                  </a:lnTo>
                  <a:lnTo>
                    <a:pt x="3799" y="27005"/>
                  </a:lnTo>
                  <a:lnTo>
                    <a:pt x="3743" y="26982"/>
                  </a:lnTo>
                  <a:lnTo>
                    <a:pt x="3743" y="24571"/>
                  </a:lnTo>
                  <a:lnTo>
                    <a:pt x="3799" y="24559"/>
                  </a:lnTo>
                  <a:lnTo>
                    <a:pt x="3845" y="24525"/>
                  </a:lnTo>
                  <a:lnTo>
                    <a:pt x="3879" y="24468"/>
                  </a:lnTo>
                  <a:lnTo>
                    <a:pt x="3890" y="24412"/>
                  </a:lnTo>
                  <a:lnTo>
                    <a:pt x="3879" y="24343"/>
                  </a:lnTo>
                  <a:lnTo>
                    <a:pt x="5915" y="23172"/>
                  </a:lnTo>
                  <a:lnTo>
                    <a:pt x="5949" y="23206"/>
                  </a:lnTo>
                  <a:lnTo>
                    <a:pt x="5995" y="23240"/>
                  </a:lnTo>
                  <a:lnTo>
                    <a:pt x="6040" y="23251"/>
                  </a:lnTo>
                  <a:lnTo>
                    <a:pt x="6086" y="23263"/>
                  </a:lnTo>
                  <a:lnTo>
                    <a:pt x="6143" y="23251"/>
                  </a:lnTo>
                  <a:lnTo>
                    <a:pt x="6188" y="23240"/>
                  </a:lnTo>
                  <a:lnTo>
                    <a:pt x="6222" y="23206"/>
                  </a:lnTo>
                  <a:lnTo>
                    <a:pt x="6256" y="23172"/>
                  </a:lnTo>
                  <a:close/>
                  <a:moveTo>
                    <a:pt x="5949" y="31362"/>
                  </a:moveTo>
                  <a:lnTo>
                    <a:pt x="5972" y="31396"/>
                  </a:lnTo>
                  <a:lnTo>
                    <a:pt x="6006" y="31419"/>
                  </a:lnTo>
                  <a:lnTo>
                    <a:pt x="6052" y="31442"/>
                  </a:lnTo>
                  <a:lnTo>
                    <a:pt x="6131" y="31442"/>
                  </a:lnTo>
                  <a:lnTo>
                    <a:pt x="6177" y="31419"/>
                  </a:lnTo>
                  <a:lnTo>
                    <a:pt x="6211" y="31396"/>
                  </a:lnTo>
                  <a:lnTo>
                    <a:pt x="6234" y="31373"/>
                  </a:lnTo>
                  <a:lnTo>
                    <a:pt x="8259" y="32545"/>
                  </a:lnTo>
                  <a:lnTo>
                    <a:pt x="8247" y="32579"/>
                  </a:lnTo>
                  <a:lnTo>
                    <a:pt x="8247" y="32625"/>
                  </a:lnTo>
                  <a:lnTo>
                    <a:pt x="8247" y="32659"/>
                  </a:lnTo>
                  <a:lnTo>
                    <a:pt x="8259" y="32693"/>
                  </a:lnTo>
                  <a:lnTo>
                    <a:pt x="8304" y="32761"/>
                  </a:lnTo>
                  <a:lnTo>
                    <a:pt x="8361" y="32807"/>
                  </a:lnTo>
                  <a:lnTo>
                    <a:pt x="8395" y="32818"/>
                  </a:lnTo>
                  <a:lnTo>
                    <a:pt x="8429" y="32829"/>
                  </a:lnTo>
                  <a:lnTo>
                    <a:pt x="8429" y="35173"/>
                  </a:lnTo>
                  <a:lnTo>
                    <a:pt x="8395" y="35173"/>
                  </a:lnTo>
                  <a:lnTo>
                    <a:pt x="8361" y="35195"/>
                  </a:lnTo>
                  <a:lnTo>
                    <a:pt x="8304" y="35241"/>
                  </a:lnTo>
                  <a:lnTo>
                    <a:pt x="8259" y="35298"/>
                  </a:lnTo>
                  <a:lnTo>
                    <a:pt x="8259" y="35332"/>
                  </a:lnTo>
                  <a:lnTo>
                    <a:pt x="8247" y="35377"/>
                  </a:lnTo>
                  <a:lnTo>
                    <a:pt x="8259" y="35412"/>
                  </a:lnTo>
                  <a:lnTo>
                    <a:pt x="8259" y="35446"/>
                  </a:lnTo>
                  <a:lnTo>
                    <a:pt x="6234" y="36617"/>
                  </a:lnTo>
                  <a:lnTo>
                    <a:pt x="6211" y="36595"/>
                  </a:lnTo>
                  <a:lnTo>
                    <a:pt x="6177" y="36572"/>
                  </a:lnTo>
                  <a:lnTo>
                    <a:pt x="6131" y="36549"/>
                  </a:lnTo>
                  <a:lnTo>
                    <a:pt x="6052" y="36549"/>
                  </a:lnTo>
                  <a:lnTo>
                    <a:pt x="6006" y="36572"/>
                  </a:lnTo>
                  <a:lnTo>
                    <a:pt x="5972" y="36595"/>
                  </a:lnTo>
                  <a:lnTo>
                    <a:pt x="5949" y="36629"/>
                  </a:lnTo>
                  <a:lnTo>
                    <a:pt x="3925" y="35457"/>
                  </a:lnTo>
                  <a:lnTo>
                    <a:pt x="3936" y="35423"/>
                  </a:lnTo>
                  <a:lnTo>
                    <a:pt x="3936" y="35377"/>
                  </a:lnTo>
                  <a:lnTo>
                    <a:pt x="3936" y="35332"/>
                  </a:lnTo>
                  <a:lnTo>
                    <a:pt x="3925" y="35298"/>
                  </a:lnTo>
                  <a:lnTo>
                    <a:pt x="3902" y="35264"/>
                  </a:lnTo>
                  <a:lnTo>
                    <a:pt x="3879" y="35230"/>
                  </a:lnTo>
                  <a:lnTo>
                    <a:pt x="3845" y="35207"/>
                  </a:lnTo>
                  <a:lnTo>
                    <a:pt x="3811" y="35184"/>
                  </a:lnTo>
                  <a:lnTo>
                    <a:pt x="3777" y="35173"/>
                  </a:lnTo>
                  <a:lnTo>
                    <a:pt x="3743" y="35161"/>
                  </a:lnTo>
                  <a:lnTo>
                    <a:pt x="3743" y="32818"/>
                  </a:lnTo>
                  <a:lnTo>
                    <a:pt x="3777" y="32807"/>
                  </a:lnTo>
                  <a:lnTo>
                    <a:pt x="3811" y="32795"/>
                  </a:lnTo>
                  <a:lnTo>
                    <a:pt x="3868" y="32750"/>
                  </a:lnTo>
                  <a:lnTo>
                    <a:pt x="3902" y="32693"/>
                  </a:lnTo>
                  <a:lnTo>
                    <a:pt x="3913" y="32659"/>
                  </a:lnTo>
                  <a:lnTo>
                    <a:pt x="3913" y="32625"/>
                  </a:lnTo>
                  <a:lnTo>
                    <a:pt x="3913" y="32579"/>
                  </a:lnTo>
                  <a:lnTo>
                    <a:pt x="3902" y="32545"/>
                  </a:lnTo>
                  <a:lnTo>
                    <a:pt x="5949" y="31362"/>
                  </a:lnTo>
                  <a:close/>
                  <a:moveTo>
                    <a:pt x="8634" y="35491"/>
                  </a:moveTo>
                  <a:lnTo>
                    <a:pt x="10647" y="36651"/>
                  </a:lnTo>
                  <a:lnTo>
                    <a:pt x="10636" y="36720"/>
                  </a:lnTo>
                  <a:lnTo>
                    <a:pt x="10647" y="36788"/>
                  </a:lnTo>
                  <a:lnTo>
                    <a:pt x="10681" y="36845"/>
                  </a:lnTo>
                  <a:lnTo>
                    <a:pt x="10738" y="36890"/>
                  </a:lnTo>
                  <a:lnTo>
                    <a:pt x="10807" y="36913"/>
                  </a:lnTo>
                  <a:lnTo>
                    <a:pt x="10807" y="39279"/>
                  </a:lnTo>
                  <a:lnTo>
                    <a:pt x="10738" y="39302"/>
                  </a:lnTo>
                  <a:lnTo>
                    <a:pt x="10681" y="39347"/>
                  </a:lnTo>
                  <a:lnTo>
                    <a:pt x="10636" y="39404"/>
                  </a:lnTo>
                  <a:lnTo>
                    <a:pt x="10625" y="39438"/>
                  </a:lnTo>
                  <a:lnTo>
                    <a:pt x="10625" y="39484"/>
                  </a:lnTo>
                  <a:lnTo>
                    <a:pt x="10625" y="39518"/>
                  </a:lnTo>
                  <a:lnTo>
                    <a:pt x="10636" y="39552"/>
                  </a:lnTo>
                  <a:lnTo>
                    <a:pt x="8668" y="40690"/>
                  </a:lnTo>
                  <a:lnTo>
                    <a:pt x="8623" y="40644"/>
                  </a:lnTo>
                  <a:lnTo>
                    <a:pt x="8577" y="40610"/>
                  </a:lnTo>
                  <a:lnTo>
                    <a:pt x="8520" y="40587"/>
                  </a:lnTo>
                  <a:lnTo>
                    <a:pt x="8395" y="40587"/>
                  </a:lnTo>
                  <a:lnTo>
                    <a:pt x="8338" y="40610"/>
                  </a:lnTo>
                  <a:lnTo>
                    <a:pt x="8293" y="40644"/>
                  </a:lnTo>
                  <a:lnTo>
                    <a:pt x="8247" y="40690"/>
                  </a:lnTo>
                  <a:lnTo>
                    <a:pt x="6313" y="39575"/>
                  </a:lnTo>
                  <a:lnTo>
                    <a:pt x="6336" y="39529"/>
                  </a:lnTo>
                  <a:lnTo>
                    <a:pt x="6336" y="39484"/>
                  </a:lnTo>
                  <a:lnTo>
                    <a:pt x="6336" y="39438"/>
                  </a:lnTo>
                  <a:lnTo>
                    <a:pt x="6325" y="39393"/>
                  </a:lnTo>
                  <a:lnTo>
                    <a:pt x="6302" y="39347"/>
                  </a:lnTo>
                  <a:lnTo>
                    <a:pt x="6268" y="39313"/>
                  </a:lnTo>
                  <a:lnTo>
                    <a:pt x="6234" y="39279"/>
                  </a:lnTo>
                  <a:lnTo>
                    <a:pt x="6200" y="39256"/>
                  </a:lnTo>
                  <a:lnTo>
                    <a:pt x="6154" y="39245"/>
                  </a:lnTo>
                  <a:lnTo>
                    <a:pt x="6109" y="39234"/>
                  </a:lnTo>
                  <a:lnTo>
                    <a:pt x="6109" y="36902"/>
                  </a:lnTo>
                  <a:lnTo>
                    <a:pt x="6165" y="36879"/>
                  </a:lnTo>
                  <a:lnTo>
                    <a:pt x="6222" y="36845"/>
                  </a:lnTo>
                  <a:lnTo>
                    <a:pt x="6256" y="36788"/>
                  </a:lnTo>
                  <a:lnTo>
                    <a:pt x="6268" y="36720"/>
                  </a:lnTo>
                  <a:lnTo>
                    <a:pt x="6256" y="36663"/>
                  </a:lnTo>
                  <a:lnTo>
                    <a:pt x="8281" y="35491"/>
                  </a:lnTo>
                  <a:lnTo>
                    <a:pt x="8315" y="35525"/>
                  </a:lnTo>
                  <a:lnTo>
                    <a:pt x="8361" y="35559"/>
                  </a:lnTo>
                  <a:lnTo>
                    <a:pt x="8406" y="35582"/>
                  </a:lnTo>
                  <a:lnTo>
                    <a:pt x="8509" y="35582"/>
                  </a:lnTo>
                  <a:lnTo>
                    <a:pt x="8566" y="35559"/>
                  </a:lnTo>
                  <a:lnTo>
                    <a:pt x="8600" y="35537"/>
                  </a:lnTo>
                  <a:lnTo>
                    <a:pt x="8634" y="35491"/>
                  </a:lnTo>
                  <a:close/>
                  <a:moveTo>
                    <a:pt x="3538" y="35491"/>
                  </a:moveTo>
                  <a:lnTo>
                    <a:pt x="3572" y="35537"/>
                  </a:lnTo>
                  <a:lnTo>
                    <a:pt x="3617" y="35571"/>
                  </a:lnTo>
                  <a:lnTo>
                    <a:pt x="3663" y="35582"/>
                  </a:lnTo>
                  <a:lnTo>
                    <a:pt x="3720" y="35594"/>
                  </a:lnTo>
                  <a:lnTo>
                    <a:pt x="3777" y="35582"/>
                  </a:lnTo>
                  <a:lnTo>
                    <a:pt x="3822" y="35571"/>
                  </a:lnTo>
                  <a:lnTo>
                    <a:pt x="3868" y="35537"/>
                  </a:lnTo>
                  <a:lnTo>
                    <a:pt x="3902" y="35503"/>
                  </a:lnTo>
                  <a:lnTo>
                    <a:pt x="5927" y="36663"/>
                  </a:lnTo>
                  <a:lnTo>
                    <a:pt x="5915" y="36720"/>
                  </a:lnTo>
                  <a:lnTo>
                    <a:pt x="5927" y="36788"/>
                  </a:lnTo>
                  <a:lnTo>
                    <a:pt x="5961" y="36833"/>
                  </a:lnTo>
                  <a:lnTo>
                    <a:pt x="6006" y="36879"/>
                  </a:lnTo>
                  <a:lnTo>
                    <a:pt x="6063" y="36902"/>
                  </a:lnTo>
                  <a:lnTo>
                    <a:pt x="6063" y="39234"/>
                  </a:lnTo>
                  <a:lnTo>
                    <a:pt x="6018" y="39245"/>
                  </a:lnTo>
                  <a:lnTo>
                    <a:pt x="5972" y="39256"/>
                  </a:lnTo>
                  <a:lnTo>
                    <a:pt x="5938" y="39279"/>
                  </a:lnTo>
                  <a:lnTo>
                    <a:pt x="5904" y="39313"/>
                  </a:lnTo>
                  <a:lnTo>
                    <a:pt x="5881" y="39347"/>
                  </a:lnTo>
                  <a:lnTo>
                    <a:pt x="5858" y="39393"/>
                  </a:lnTo>
                  <a:lnTo>
                    <a:pt x="5847" y="39438"/>
                  </a:lnTo>
                  <a:lnTo>
                    <a:pt x="5847" y="39484"/>
                  </a:lnTo>
                  <a:lnTo>
                    <a:pt x="5847" y="39529"/>
                  </a:lnTo>
                  <a:lnTo>
                    <a:pt x="5858" y="39575"/>
                  </a:lnTo>
                  <a:lnTo>
                    <a:pt x="3856" y="40735"/>
                  </a:lnTo>
                  <a:lnTo>
                    <a:pt x="3834" y="40701"/>
                  </a:lnTo>
                  <a:lnTo>
                    <a:pt x="3799" y="40678"/>
                  </a:lnTo>
                  <a:lnTo>
                    <a:pt x="3765" y="40667"/>
                  </a:lnTo>
                  <a:lnTo>
                    <a:pt x="3720" y="40656"/>
                  </a:lnTo>
                  <a:lnTo>
                    <a:pt x="3674" y="40667"/>
                  </a:lnTo>
                  <a:lnTo>
                    <a:pt x="3640" y="40678"/>
                  </a:lnTo>
                  <a:lnTo>
                    <a:pt x="3606" y="40701"/>
                  </a:lnTo>
                  <a:lnTo>
                    <a:pt x="3583" y="40735"/>
                  </a:lnTo>
                  <a:lnTo>
                    <a:pt x="1547" y="39552"/>
                  </a:lnTo>
                  <a:lnTo>
                    <a:pt x="1547" y="39518"/>
                  </a:lnTo>
                  <a:lnTo>
                    <a:pt x="1558" y="39484"/>
                  </a:lnTo>
                  <a:lnTo>
                    <a:pt x="1558" y="39438"/>
                  </a:lnTo>
                  <a:lnTo>
                    <a:pt x="1547" y="39404"/>
                  </a:lnTo>
                  <a:lnTo>
                    <a:pt x="1524" y="39370"/>
                  </a:lnTo>
                  <a:lnTo>
                    <a:pt x="1502" y="39336"/>
                  </a:lnTo>
                  <a:lnTo>
                    <a:pt x="1479" y="39313"/>
                  </a:lnTo>
                  <a:lnTo>
                    <a:pt x="1445" y="39302"/>
                  </a:lnTo>
                  <a:lnTo>
                    <a:pt x="1411" y="39279"/>
                  </a:lnTo>
                  <a:lnTo>
                    <a:pt x="1365" y="39279"/>
                  </a:lnTo>
                  <a:lnTo>
                    <a:pt x="1365" y="36970"/>
                  </a:lnTo>
                  <a:lnTo>
                    <a:pt x="1411" y="36959"/>
                  </a:lnTo>
                  <a:lnTo>
                    <a:pt x="1456" y="36947"/>
                  </a:lnTo>
                  <a:lnTo>
                    <a:pt x="1490" y="36913"/>
                  </a:lnTo>
                  <a:lnTo>
                    <a:pt x="1524" y="36890"/>
                  </a:lnTo>
                  <a:lnTo>
                    <a:pt x="1558" y="36856"/>
                  </a:lnTo>
                  <a:lnTo>
                    <a:pt x="1581" y="36811"/>
                  </a:lnTo>
                  <a:lnTo>
                    <a:pt x="1593" y="36765"/>
                  </a:lnTo>
                  <a:lnTo>
                    <a:pt x="1593" y="36720"/>
                  </a:lnTo>
                  <a:lnTo>
                    <a:pt x="1593" y="36674"/>
                  </a:lnTo>
                  <a:lnTo>
                    <a:pt x="1570" y="36629"/>
                  </a:lnTo>
                  <a:lnTo>
                    <a:pt x="3538" y="35491"/>
                  </a:lnTo>
                  <a:close/>
                  <a:moveTo>
                    <a:pt x="3640" y="0"/>
                  </a:moveTo>
                  <a:lnTo>
                    <a:pt x="3697" y="11"/>
                  </a:lnTo>
                  <a:lnTo>
                    <a:pt x="3697" y="2298"/>
                  </a:lnTo>
                  <a:lnTo>
                    <a:pt x="3652" y="2309"/>
                  </a:lnTo>
                  <a:lnTo>
                    <a:pt x="3606" y="2332"/>
                  </a:lnTo>
                  <a:lnTo>
                    <a:pt x="3572" y="2355"/>
                  </a:lnTo>
                  <a:lnTo>
                    <a:pt x="3538" y="2377"/>
                  </a:lnTo>
                  <a:lnTo>
                    <a:pt x="3515" y="2412"/>
                  </a:lnTo>
                  <a:lnTo>
                    <a:pt x="3504" y="2446"/>
                  </a:lnTo>
                  <a:lnTo>
                    <a:pt x="3492" y="2491"/>
                  </a:lnTo>
                  <a:lnTo>
                    <a:pt x="3481" y="2537"/>
                  </a:lnTo>
                  <a:lnTo>
                    <a:pt x="3481" y="2571"/>
                  </a:lnTo>
                  <a:lnTo>
                    <a:pt x="3492" y="2616"/>
                  </a:lnTo>
                  <a:lnTo>
                    <a:pt x="1490" y="3777"/>
                  </a:lnTo>
                  <a:lnTo>
                    <a:pt x="1456" y="3754"/>
                  </a:lnTo>
                  <a:lnTo>
                    <a:pt x="1422" y="3731"/>
                  </a:lnTo>
                  <a:lnTo>
                    <a:pt x="1388" y="3720"/>
                  </a:lnTo>
                  <a:lnTo>
                    <a:pt x="1354" y="3708"/>
                  </a:lnTo>
                  <a:lnTo>
                    <a:pt x="1308" y="3720"/>
                  </a:lnTo>
                  <a:lnTo>
                    <a:pt x="1274" y="3731"/>
                  </a:lnTo>
                  <a:lnTo>
                    <a:pt x="1240" y="3754"/>
                  </a:lnTo>
                  <a:lnTo>
                    <a:pt x="1217" y="3777"/>
                  </a:lnTo>
                  <a:lnTo>
                    <a:pt x="0" y="3083"/>
                  </a:lnTo>
                  <a:lnTo>
                    <a:pt x="0" y="3140"/>
                  </a:lnTo>
                  <a:lnTo>
                    <a:pt x="1194" y="3822"/>
                  </a:lnTo>
                  <a:lnTo>
                    <a:pt x="1183" y="3879"/>
                  </a:lnTo>
                  <a:lnTo>
                    <a:pt x="1194" y="3947"/>
                  </a:lnTo>
                  <a:lnTo>
                    <a:pt x="1217" y="3993"/>
                  </a:lnTo>
                  <a:lnTo>
                    <a:pt x="1263" y="4027"/>
                  </a:lnTo>
                  <a:lnTo>
                    <a:pt x="1320" y="4050"/>
                  </a:lnTo>
                  <a:lnTo>
                    <a:pt x="1320" y="6404"/>
                  </a:lnTo>
                  <a:lnTo>
                    <a:pt x="1274" y="6416"/>
                  </a:lnTo>
                  <a:lnTo>
                    <a:pt x="1240" y="6427"/>
                  </a:lnTo>
                  <a:lnTo>
                    <a:pt x="1206" y="6450"/>
                  </a:lnTo>
                  <a:lnTo>
                    <a:pt x="1172" y="6484"/>
                  </a:lnTo>
                  <a:lnTo>
                    <a:pt x="1149" y="6518"/>
                  </a:lnTo>
                  <a:lnTo>
                    <a:pt x="1126" y="6552"/>
                  </a:lnTo>
                  <a:lnTo>
                    <a:pt x="1115" y="6598"/>
                  </a:lnTo>
                  <a:lnTo>
                    <a:pt x="1115" y="6643"/>
                  </a:lnTo>
                  <a:lnTo>
                    <a:pt x="1115" y="6677"/>
                  </a:lnTo>
                  <a:lnTo>
                    <a:pt x="1126" y="6723"/>
                  </a:lnTo>
                  <a:lnTo>
                    <a:pt x="0" y="7371"/>
                  </a:lnTo>
                  <a:lnTo>
                    <a:pt x="0" y="7428"/>
                  </a:lnTo>
                  <a:lnTo>
                    <a:pt x="1149" y="6768"/>
                  </a:lnTo>
                  <a:lnTo>
                    <a:pt x="1183" y="6814"/>
                  </a:lnTo>
                  <a:lnTo>
                    <a:pt x="1229" y="6848"/>
                  </a:lnTo>
                  <a:lnTo>
                    <a:pt x="1285" y="6871"/>
                  </a:lnTo>
                  <a:lnTo>
                    <a:pt x="1354" y="6882"/>
                  </a:lnTo>
                  <a:lnTo>
                    <a:pt x="1411" y="6871"/>
                  </a:lnTo>
                  <a:lnTo>
                    <a:pt x="1467" y="6848"/>
                  </a:lnTo>
                  <a:lnTo>
                    <a:pt x="1513" y="6814"/>
                  </a:lnTo>
                  <a:lnTo>
                    <a:pt x="1558" y="6768"/>
                  </a:lnTo>
                  <a:lnTo>
                    <a:pt x="3538" y="7917"/>
                  </a:lnTo>
                  <a:lnTo>
                    <a:pt x="3526" y="7951"/>
                  </a:lnTo>
                  <a:lnTo>
                    <a:pt x="3526" y="7986"/>
                  </a:lnTo>
                  <a:lnTo>
                    <a:pt x="3526" y="8031"/>
                  </a:lnTo>
                  <a:lnTo>
                    <a:pt x="3538" y="8065"/>
                  </a:lnTo>
                  <a:lnTo>
                    <a:pt x="3561" y="8099"/>
                  </a:lnTo>
                  <a:lnTo>
                    <a:pt x="3583" y="8122"/>
                  </a:lnTo>
                  <a:lnTo>
                    <a:pt x="3617" y="8145"/>
                  </a:lnTo>
                  <a:lnTo>
                    <a:pt x="3640" y="8168"/>
                  </a:lnTo>
                  <a:lnTo>
                    <a:pt x="3686" y="8179"/>
                  </a:lnTo>
                  <a:lnTo>
                    <a:pt x="3754" y="8179"/>
                  </a:lnTo>
                  <a:lnTo>
                    <a:pt x="3799" y="8168"/>
                  </a:lnTo>
                  <a:lnTo>
                    <a:pt x="3834" y="8145"/>
                  </a:lnTo>
                  <a:lnTo>
                    <a:pt x="3856" y="8122"/>
                  </a:lnTo>
                  <a:lnTo>
                    <a:pt x="3879" y="8099"/>
                  </a:lnTo>
                  <a:lnTo>
                    <a:pt x="3902" y="8065"/>
                  </a:lnTo>
                  <a:lnTo>
                    <a:pt x="3913" y="8031"/>
                  </a:lnTo>
                  <a:lnTo>
                    <a:pt x="3913" y="7986"/>
                  </a:lnTo>
                  <a:lnTo>
                    <a:pt x="3913" y="7951"/>
                  </a:lnTo>
                  <a:lnTo>
                    <a:pt x="3902" y="7906"/>
                  </a:lnTo>
                  <a:lnTo>
                    <a:pt x="5938" y="6734"/>
                  </a:lnTo>
                  <a:lnTo>
                    <a:pt x="5972" y="6768"/>
                  </a:lnTo>
                  <a:lnTo>
                    <a:pt x="6006" y="6791"/>
                  </a:lnTo>
                  <a:lnTo>
                    <a:pt x="6040" y="6814"/>
                  </a:lnTo>
                  <a:lnTo>
                    <a:pt x="6131" y="6814"/>
                  </a:lnTo>
                  <a:lnTo>
                    <a:pt x="6177" y="6791"/>
                  </a:lnTo>
                  <a:lnTo>
                    <a:pt x="6211" y="6768"/>
                  </a:lnTo>
                  <a:lnTo>
                    <a:pt x="6234" y="6734"/>
                  </a:lnTo>
                  <a:lnTo>
                    <a:pt x="8270" y="7906"/>
                  </a:lnTo>
                  <a:lnTo>
                    <a:pt x="8259" y="7951"/>
                  </a:lnTo>
                  <a:lnTo>
                    <a:pt x="8247" y="7986"/>
                  </a:lnTo>
                  <a:lnTo>
                    <a:pt x="8259" y="8031"/>
                  </a:lnTo>
                  <a:lnTo>
                    <a:pt x="8270" y="8065"/>
                  </a:lnTo>
                  <a:lnTo>
                    <a:pt x="8304" y="8122"/>
                  </a:lnTo>
                  <a:lnTo>
                    <a:pt x="8361" y="8168"/>
                  </a:lnTo>
                  <a:lnTo>
                    <a:pt x="8395" y="8190"/>
                  </a:lnTo>
                  <a:lnTo>
                    <a:pt x="8429" y="8190"/>
                  </a:lnTo>
                  <a:lnTo>
                    <a:pt x="8429" y="10568"/>
                  </a:lnTo>
                  <a:lnTo>
                    <a:pt x="8372" y="10590"/>
                  </a:lnTo>
                  <a:lnTo>
                    <a:pt x="8327" y="10625"/>
                  </a:lnTo>
                  <a:lnTo>
                    <a:pt x="8293" y="10681"/>
                  </a:lnTo>
                  <a:lnTo>
                    <a:pt x="8281" y="10750"/>
                  </a:lnTo>
                  <a:lnTo>
                    <a:pt x="8293" y="10795"/>
                  </a:lnTo>
                  <a:lnTo>
                    <a:pt x="6291" y="11956"/>
                  </a:lnTo>
                  <a:lnTo>
                    <a:pt x="6256" y="11910"/>
                  </a:lnTo>
                  <a:lnTo>
                    <a:pt x="6211" y="11876"/>
                  </a:lnTo>
                  <a:lnTo>
                    <a:pt x="6154" y="11853"/>
                  </a:lnTo>
                  <a:lnTo>
                    <a:pt x="6086" y="11842"/>
                  </a:lnTo>
                  <a:lnTo>
                    <a:pt x="6040" y="11853"/>
                  </a:lnTo>
                  <a:lnTo>
                    <a:pt x="5995" y="11865"/>
                  </a:lnTo>
                  <a:lnTo>
                    <a:pt x="5949" y="11887"/>
                  </a:lnTo>
                  <a:lnTo>
                    <a:pt x="5915" y="11921"/>
                  </a:lnTo>
                  <a:lnTo>
                    <a:pt x="5881" y="11956"/>
                  </a:lnTo>
                  <a:lnTo>
                    <a:pt x="5858" y="12001"/>
                  </a:lnTo>
                  <a:lnTo>
                    <a:pt x="5847" y="12047"/>
                  </a:lnTo>
                  <a:lnTo>
                    <a:pt x="5847" y="12092"/>
                  </a:lnTo>
                  <a:lnTo>
                    <a:pt x="5847" y="12138"/>
                  </a:lnTo>
                  <a:lnTo>
                    <a:pt x="5858" y="12183"/>
                  </a:lnTo>
                  <a:lnTo>
                    <a:pt x="5881" y="12217"/>
                  </a:lnTo>
                  <a:lnTo>
                    <a:pt x="5904" y="12263"/>
                  </a:lnTo>
                  <a:lnTo>
                    <a:pt x="5938" y="12285"/>
                  </a:lnTo>
                  <a:lnTo>
                    <a:pt x="5972" y="12308"/>
                  </a:lnTo>
                  <a:lnTo>
                    <a:pt x="6018" y="12331"/>
                  </a:lnTo>
                  <a:lnTo>
                    <a:pt x="6063" y="12342"/>
                  </a:lnTo>
                  <a:lnTo>
                    <a:pt x="6063" y="14651"/>
                  </a:lnTo>
                  <a:lnTo>
                    <a:pt x="5995" y="14674"/>
                  </a:lnTo>
                  <a:lnTo>
                    <a:pt x="5938" y="14720"/>
                  </a:lnTo>
                  <a:lnTo>
                    <a:pt x="5904" y="14777"/>
                  </a:lnTo>
                  <a:lnTo>
                    <a:pt x="5892" y="14811"/>
                  </a:lnTo>
                  <a:lnTo>
                    <a:pt x="5881" y="14845"/>
                  </a:lnTo>
                  <a:lnTo>
                    <a:pt x="5904" y="14913"/>
                  </a:lnTo>
                  <a:lnTo>
                    <a:pt x="3856" y="16096"/>
                  </a:lnTo>
                  <a:lnTo>
                    <a:pt x="3834" y="16062"/>
                  </a:lnTo>
                  <a:lnTo>
                    <a:pt x="3799" y="16039"/>
                  </a:lnTo>
                  <a:lnTo>
                    <a:pt x="3765" y="16028"/>
                  </a:lnTo>
                  <a:lnTo>
                    <a:pt x="3720" y="16017"/>
                  </a:lnTo>
                  <a:lnTo>
                    <a:pt x="3674" y="16028"/>
                  </a:lnTo>
                  <a:lnTo>
                    <a:pt x="3640" y="16039"/>
                  </a:lnTo>
                  <a:lnTo>
                    <a:pt x="3606" y="16062"/>
                  </a:lnTo>
                  <a:lnTo>
                    <a:pt x="3572" y="16096"/>
                  </a:lnTo>
                  <a:lnTo>
                    <a:pt x="1547" y="14924"/>
                  </a:lnTo>
                  <a:lnTo>
                    <a:pt x="1547" y="14890"/>
                  </a:lnTo>
                  <a:lnTo>
                    <a:pt x="1558" y="14845"/>
                  </a:lnTo>
                  <a:lnTo>
                    <a:pt x="1547" y="14811"/>
                  </a:lnTo>
                  <a:lnTo>
                    <a:pt x="1536" y="14765"/>
                  </a:lnTo>
                  <a:lnTo>
                    <a:pt x="1524" y="14731"/>
                  </a:lnTo>
                  <a:lnTo>
                    <a:pt x="1502" y="14708"/>
                  </a:lnTo>
                  <a:lnTo>
                    <a:pt x="1467" y="14674"/>
                  </a:lnTo>
                  <a:lnTo>
                    <a:pt x="1433" y="14663"/>
                  </a:lnTo>
                  <a:lnTo>
                    <a:pt x="1388" y="14651"/>
                  </a:lnTo>
                  <a:lnTo>
                    <a:pt x="1354" y="14640"/>
                  </a:lnTo>
                  <a:lnTo>
                    <a:pt x="1308" y="14651"/>
                  </a:lnTo>
                  <a:lnTo>
                    <a:pt x="1274" y="14663"/>
                  </a:lnTo>
                  <a:lnTo>
                    <a:pt x="1240" y="14674"/>
                  </a:lnTo>
                  <a:lnTo>
                    <a:pt x="1206" y="14708"/>
                  </a:lnTo>
                  <a:lnTo>
                    <a:pt x="1183" y="14731"/>
                  </a:lnTo>
                  <a:lnTo>
                    <a:pt x="1160" y="14765"/>
                  </a:lnTo>
                  <a:lnTo>
                    <a:pt x="1149" y="14811"/>
                  </a:lnTo>
                  <a:lnTo>
                    <a:pt x="1149" y="14845"/>
                  </a:lnTo>
                  <a:lnTo>
                    <a:pt x="1160" y="14913"/>
                  </a:lnTo>
                  <a:lnTo>
                    <a:pt x="0" y="15584"/>
                  </a:lnTo>
                  <a:lnTo>
                    <a:pt x="0" y="15641"/>
                  </a:lnTo>
                  <a:lnTo>
                    <a:pt x="1172" y="14959"/>
                  </a:lnTo>
                  <a:lnTo>
                    <a:pt x="1206" y="14993"/>
                  </a:lnTo>
                  <a:lnTo>
                    <a:pt x="1251" y="15027"/>
                  </a:lnTo>
                  <a:lnTo>
                    <a:pt x="1297" y="15050"/>
                  </a:lnTo>
                  <a:lnTo>
                    <a:pt x="1354" y="15061"/>
                  </a:lnTo>
                  <a:lnTo>
                    <a:pt x="1399" y="15050"/>
                  </a:lnTo>
                  <a:lnTo>
                    <a:pt x="1445" y="15027"/>
                  </a:lnTo>
                  <a:lnTo>
                    <a:pt x="1490" y="15004"/>
                  </a:lnTo>
                  <a:lnTo>
                    <a:pt x="1524" y="14959"/>
                  </a:lnTo>
                  <a:lnTo>
                    <a:pt x="3549" y="16142"/>
                  </a:lnTo>
                  <a:lnTo>
                    <a:pt x="3538" y="16199"/>
                  </a:lnTo>
                  <a:lnTo>
                    <a:pt x="3549" y="16267"/>
                  </a:lnTo>
                  <a:lnTo>
                    <a:pt x="3583" y="16312"/>
                  </a:lnTo>
                  <a:lnTo>
                    <a:pt x="3629" y="16358"/>
                  </a:lnTo>
                  <a:lnTo>
                    <a:pt x="3697" y="16369"/>
                  </a:lnTo>
                  <a:lnTo>
                    <a:pt x="3697" y="18769"/>
                  </a:lnTo>
                  <a:lnTo>
                    <a:pt x="3629" y="18792"/>
                  </a:lnTo>
                  <a:lnTo>
                    <a:pt x="3572" y="18826"/>
                  </a:lnTo>
                  <a:lnTo>
                    <a:pt x="3538" y="18883"/>
                  </a:lnTo>
                  <a:lnTo>
                    <a:pt x="3526" y="18951"/>
                  </a:lnTo>
                  <a:lnTo>
                    <a:pt x="3538" y="19020"/>
                  </a:lnTo>
                  <a:lnTo>
                    <a:pt x="1502" y="20191"/>
                  </a:lnTo>
                  <a:lnTo>
                    <a:pt x="1467" y="20169"/>
                  </a:lnTo>
                  <a:lnTo>
                    <a:pt x="1433" y="20134"/>
                  </a:lnTo>
                  <a:lnTo>
                    <a:pt x="1399" y="20123"/>
                  </a:lnTo>
                  <a:lnTo>
                    <a:pt x="1308" y="20123"/>
                  </a:lnTo>
                  <a:lnTo>
                    <a:pt x="1263" y="20146"/>
                  </a:lnTo>
                  <a:lnTo>
                    <a:pt x="1229" y="20169"/>
                  </a:lnTo>
                  <a:lnTo>
                    <a:pt x="1194" y="20203"/>
                  </a:lnTo>
                  <a:lnTo>
                    <a:pt x="0" y="19509"/>
                  </a:lnTo>
                  <a:lnTo>
                    <a:pt x="0" y="19554"/>
                  </a:lnTo>
                  <a:lnTo>
                    <a:pt x="1183" y="20237"/>
                  </a:lnTo>
                  <a:lnTo>
                    <a:pt x="1172" y="20305"/>
                  </a:lnTo>
                  <a:lnTo>
                    <a:pt x="1183" y="20362"/>
                  </a:lnTo>
                  <a:lnTo>
                    <a:pt x="1206" y="20419"/>
                  </a:lnTo>
                  <a:lnTo>
                    <a:pt x="1263" y="20464"/>
                  </a:lnTo>
                  <a:lnTo>
                    <a:pt x="1320" y="20487"/>
                  </a:lnTo>
                  <a:lnTo>
                    <a:pt x="1320" y="22830"/>
                  </a:lnTo>
                  <a:lnTo>
                    <a:pt x="1285" y="22842"/>
                  </a:lnTo>
                  <a:lnTo>
                    <a:pt x="1240" y="22865"/>
                  </a:lnTo>
                  <a:lnTo>
                    <a:pt x="1206" y="22887"/>
                  </a:lnTo>
                  <a:lnTo>
                    <a:pt x="1183" y="22910"/>
                  </a:lnTo>
                  <a:lnTo>
                    <a:pt x="1160" y="22944"/>
                  </a:lnTo>
                  <a:lnTo>
                    <a:pt x="1138" y="22978"/>
                  </a:lnTo>
                  <a:lnTo>
                    <a:pt x="1126" y="23012"/>
                  </a:lnTo>
                  <a:lnTo>
                    <a:pt x="1126" y="23058"/>
                  </a:lnTo>
                  <a:lnTo>
                    <a:pt x="1126" y="23103"/>
                  </a:lnTo>
                  <a:lnTo>
                    <a:pt x="1138" y="23138"/>
                  </a:lnTo>
                  <a:lnTo>
                    <a:pt x="0" y="23797"/>
                  </a:lnTo>
                  <a:lnTo>
                    <a:pt x="0" y="23843"/>
                  </a:lnTo>
                  <a:lnTo>
                    <a:pt x="1160" y="23183"/>
                  </a:lnTo>
                  <a:lnTo>
                    <a:pt x="1194" y="23229"/>
                  </a:lnTo>
                  <a:lnTo>
                    <a:pt x="1240" y="23263"/>
                  </a:lnTo>
                  <a:lnTo>
                    <a:pt x="1297" y="23285"/>
                  </a:lnTo>
                  <a:lnTo>
                    <a:pt x="1411" y="23285"/>
                  </a:lnTo>
                  <a:lnTo>
                    <a:pt x="1456" y="23263"/>
                  </a:lnTo>
                  <a:lnTo>
                    <a:pt x="1502" y="23229"/>
                  </a:lnTo>
                  <a:lnTo>
                    <a:pt x="1536" y="23183"/>
                  </a:lnTo>
                  <a:lnTo>
                    <a:pt x="3561" y="24355"/>
                  </a:lnTo>
                  <a:lnTo>
                    <a:pt x="3549" y="24412"/>
                  </a:lnTo>
                  <a:lnTo>
                    <a:pt x="3561" y="24468"/>
                  </a:lnTo>
                  <a:lnTo>
                    <a:pt x="3595" y="24514"/>
                  </a:lnTo>
                  <a:lnTo>
                    <a:pt x="3640" y="24548"/>
                  </a:lnTo>
                  <a:lnTo>
                    <a:pt x="3697" y="24571"/>
                  </a:lnTo>
                  <a:lnTo>
                    <a:pt x="3697" y="26982"/>
                  </a:lnTo>
                  <a:lnTo>
                    <a:pt x="3629" y="27005"/>
                  </a:lnTo>
                  <a:lnTo>
                    <a:pt x="3583" y="27051"/>
                  </a:lnTo>
                  <a:lnTo>
                    <a:pt x="3549" y="27096"/>
                  </a:lnTo>
                  <a:lnTo>
                    <a:pt x="3538" y="27164"/>
                  </a:lnTo>
                  <a:lnTo>
                    <a:pt x="3549" y="27221"/>
                  </a:lnTo>
                  <a:lnTo>
                    <a:pt x="1490" y="28416"/>
                  </a:lnTo>
                  <a:lnTo>
                    <a:pt x="1456" y="28382"/>
                  </a:lnTo>
                  <a:lnTo>
                    <a:pt x="1433" y="28359"/>
                  </a:lnTo>
                  <a:lnTo>
                    <a:pt x="1388" y="28347"/>
                  </a:lnTo>
                  <a:lnTo>
                    <a:pt x="1354" y="28336"/>
                  </a:lnTo>
                  <a:lnTo>
                    <a:pt x="1308" y="28347"/>
                  </a:lnTo>
                  <a:lnTo>
                    <a:pt x="1274" y="28359"/>
                  </a:lnTo>
                  <a:lnTo>
                    <a:pt x="1240" y="28382"/>
                  </a:lnTo>
                  <a:lnTo>
                    <a:pt x="1206" y="28416"/>
                  </a:lnTo>
                  <a:lnTo>
                    <a:pt x="0" y="27722"/>
                  </a:lnTo>
                  <a:lnTo>
                    <a:pt x="0" y="27767"/>
                  </a:lnTo>
                  <a:lnTo>
                    <a:pt x="1183" y="28461"/>
                  </a:lnTo>
                  <a:lnTo>
                    <a:pt x="1183" y="28518"/>
                  </a:lnTo>
                  <a:lnTo>
                    <a:pt x="1194" y="28575"/>
                  </a:lnTo>
                  <a:lnTo>
                    <a:pt x="1217" y="28620"/>
                  </a:lnTo>
                  <a:lnTo>
                    <a:pt x="1263" y="28666"/>
                  </a:lnTo>
                  <a:lnTo>
                    <a:pt x="1320" y="28677"/>
                  </a:lnTo>
                  <a:lnTo>
                    <a:pt x="1320" y="31032"/>
                  </a:lnTo>
                  <a:lnTo>
                    <a:pt x="1274" y="31043"/>
                  </a:lnTo>
                  <a:lnTo>
                    <a:pt x="1240" y="31055"/>
                  </a:lnTo>
                  <a:lnTo>
                    <a:pt x="1206" y="31078"/>
                  </a:lnTo>
                  <a:lnTo>
                    <a:pt x="1172" y="31112"/>
                  </a:lnTo>
                  <a:lnTo>
                    <a:pt x="1149" y="31146"/>
                  </a:lnTo>
                  <a:lnTo>
                    <a:pt x="1126" y="31180"/>
                  </a:lnTo>
                  <a:lnTo>
                    <a:pt x="1115" y="31225"/>
                  </a:lnTo>
                  <a:lnTo>
                    <a:pt x="1115" y="31271"/>
                  </a:lnTo>
                  <a:lnTo>
                    <a:pt x="1115" y="31316"/>
                  </a:lnTo>
                  <a:lnTo>
                    <a:pt x="1126" y="31362"/>
                  </a:lnTo>
                  <a:lnTo>
                    <a:pt x="0" y="32010"/>
                  </a:lnTo>
                  <a:lnTo>
                    <a:pt x="0" y="32056"/>
                  </a:lnTo>
                  <a:lnTo>
                    <a:pt x="1149" y="31396"/>
                  </a:lnTo>
                  <a:lnTo>
                    <a:pt x="1183" y="31442"/>
                  </a:lnTo>
                  <a:lnTo>
                    <a:pt x="1229" y="31476"/>
                  </a:lnTo>
                  <a:lnTo>
                    <a:pt x="1285" y="31498"/>
                  </a:lnTo>
                  <a:lnTo>
                    <a:pt x="1354" y="31510"/>
                  </a:lnTo>
                  <a:lnTo>
                    <a:pt x="1411" y="31498"/>
                  </a:lnTo>
                  <a:lnTo>
                    <a:pt x="1467" y="31476"/>
                  </a:lnTo>
                  <a:lnTo>
                    <a:pt x="1513" y="31442"/>
                  </a:lnTo>
                  <a:lnTo>
                    <a:pt x="1547" y="31407"/>
                  </a:lnTo>
                  <a:lnTo>
                    <a:pt x="3538" y="32545"/>
                  </a:lnTo>
                  <a:lnTo>
                    <a:pt x="3526" y="32579"/>
                  </a:lnTo>
                  <a:lnTo>
                    <a:pt x="3526" y="32625"/>
                  </a:lnTo>
                  <a:lnTo>
                    <a:pt x="3538" y="32693"/>
                  </a:lnTo>
                  <a:lnTo>
                    <a:pt x="3572" y="32750"/>
                  </a:lnTo>
                  <a:lnTo>
                    <a:pt x="3629" y="32795"/>
                  </a:lnTo>
                  <a:lnTo>
                    <a:pt x="3697" y="32818"/>
                  </a:lnTo>
                  <a:lnTo>
                    <a:pt x="3697" y="35161"/>
                  </a:lnTo>
                  <a:lnTo>
                    <a:pt x="3652" y="35173"/>
                  </a:lnTo>
                  <a:lnTo>
                    <a:pt x="3617" y="35184"/>
                  </a:lnTo>
                  <a:lnTo>
                    <a:pt x="3561" y="35230"/>
                  </a:lnTo>
                  <a:lnTo>
                    <a:pt x="3538" y="35264"/>
                  </a:lnTo>
                  <a:lnTo>
                    <a:pt x="3515" y="35298"/>
                  </a:lnTo>
                  <a:lnTo>
                    <a:pt x="3504" y="35332"/>
                  </a:lnTo>
                  <a:lnTo>
                    <a:pt x="3504" y="35377"/>
                  </a:lnTo>
                  <a:lnTo>
                    <a:pt x="3504" y="35412"/>
                  </a:lnTo>
                  <a:lnTo>
                    <a:pt x="3515" y="35457"/>
                  </a:lnTo>
                  <a:lnTo>
                    <a:pt x="1547" y="36583"/>
                  </a:lnTo>
                  <a:lnTo>
                    <a:pt x="1513" y="36538"/>
                  </a:lnTo>
                  <a:lnTo>
                    <a:pt x="1467" y="36504"/>
                  </a:lnTo>
                  <a:lnTo>
                    <a:pt x="1411" y="36492"/>
                  </a:lnTo>
                  <a:lnTo>
                    <a:pt x="1354" y="36481"/>
                  </a:lnTo>
                  <a:lnTo>
                    <a:pt x="1285" y="36492"/>
                  </a:lnTo>
                  <a:lnTo>
                    <a:pt x="1229" y="36515"/>
                  </a:lnTo>
                  <a:lnTo>
                    <a:pt x="1183" y="36549"/>
                  </a:lnTo>
                  <a:lnTo>
                    <a:pt x="1149" y="36595"/>
                  </a:lnTo>
                  <a:lnTo>
                    <a:pt x="0" y="35935"/>
                  </a:lnTo>
                  <a:lnTo>
                    <a:pt x="0" y="35980"/>
                  </a:lnTo>
                  <a:lnTo>
                    <a:pt x="1126" y="36629"/>
                  </a:lnTo>
                  <a:lnTo>
                    <a:pt x="1115" y="36674"/>
                  </a:lnTo>
                  <a:lnTo>
                    <a:pt x="1103" y="36720"/>
                  </a:lnTo>
                  <a:lnTo>
                    <a:pt x="1115" y="36765"/>
                  </a:lnTo>
                  <a:lnTo>
                    <a:pt x="1126" y="36811"/>
                  </a:lnTo>
                  <a:lnTo>
                    <a:pt x="1138" y="36845"/>
                  </a:lnTo>
                  <a:lnTo>
                    <a:pt x="1172" y="36890"/>
                  </a:lnTo>
                  <a:lnTo>
                    <a:pt x="1206" y="36913"/>
                  </a:lnTo>
                  <a:lnTo>
                    <a:pt x="1240" y="36936"/>
                  </a:lnTo>
                  <a:lnTo>
                    <a:pt x="1274" y="36959"/>
                  </a:lnTo>
                  <a:lnTo>
                    <a:pt x="1320" y="36959"/>
                  </a:lnTo>
                  <a:lnTo>
                    <a:pt x="1320" y="39279"/>
                  </a:lnTo>
                  <a:lnTo>
                    <a:pt x="1251" y="39302"/>
                  </a:lnTo>
                  <a:lnTo>
                    <a:pt x="1194" y="39347"/>
                  </a:lnTo>
                  <a:lnTo>
                    <a:pt x="1160" y="39404"/>
                  </a:lnTo>
                  <a:lnTo>
                    <a:pt x="1149" y="39438"/>
                  </a:lnTo>
                  <a:lnTo>
                    <a:pt x="1149" y="39484"/>
                  </a:lnTo>
                  <a:lnTo>
                    <a:pt x="1149" y="39518"/>
                  </a:lnTo>
                  <a:lnTo>
                    <a:pt x="1160" y="39552"/>
                  </a:lnTo>
                  <a:lnTo>
                    <a:pt x="0" y="40223"/>
                  </a:lnTo>
                  <a:lnTo>
                    <a:pt x="0" y="40269"/>
                  </a:lnTo>
                  <a:lnTo>
                    <a:pt x="1172" y="39598"/>
                  </a:lnTo>
                  <a:lnTo>
                    <a:pt x="1206" y="39632"/>
                  </a:lnTo>
                  <a:lnTo>
                    <a:pt x="1251" y="39666"/>
                  </a:lnTo>
                  <a:lnTo>
                    <a:pt x="1297" y="39677"/>
                  </a:lnTo>
                  <a:lnTo>
                    <a:pt x="1354" y="39689"/>
                  </a:lnTo>
                  <a:lnTo>
                    <a:pt x="1399" y="39677"/>
                  </a:lnTo>
                  <a:lnTo>
                    <a:pt x="1445" y="39666"/>
                  </a:lnTo>
                  <a:lnTo>
                    <a:pt x="1490" y="39632"/>
                  </a:lnTo>
                  <a:lnTo>
                    <a:pt x="1524" y="39598"/>
                  </a:lnTo>
                  <a:lnTo>
                    <a:pt x="3561" y="40781"/>
                  </a:lnTo>
                  <a:lnTo>
                    <a:pt x="3549" y="40826"/>
                  </a:lnTo>
                  <a:lnTo>
                    <a:pt x="3561" y="40894"/>
                  </a:lnTo>
                  <a:lnTo>
                    <a:pt x="3595" y="40940"/>
                  </a:lnTo>
                  <a:lnTo>
                    <a:pt x="3640" y="40974"/>
                  </a:lnTo>
                  <a:lnTo>
                    <a:pt x="3697" y="40997"/>
                  </a:lnTo>
                  <a:lnTo>
                    <a:pt x="3697" y="43352"/>
                  </a:lnTo>
                  <a:lnTo>
                    <a:pt x="3652" y="43363"/>
                  </a:lnTo>
                  <a:lnTo>
                    <a:pt x="3606" y="43374"/>
                  </a:lnTo>
                  <a:lnTo>
                    <a:pt x="3572" y="43397"/>
                  </a:lnTo>
                  <a:lnTo>
                    <a:pt x="3538" y="43431"/>
                  </a:lnTo>
                  <a:lnTo>
                    <a:pt x="3515" y="43465"/>
                  </a:lnTo>
                  <a:lnTo>
                    <a:pt x="3504" y="43499"/>
                  </a:lnTo>
                  <a:lnTo>
                    <a:pt x="3492" y="43545"/>
                  </a:lnTo>
                  <a:lnTo>
                    <a:pt x="3481" y="43590"/>
                  </a:lnTo>
                  <a:lnTo>
                    <a:pt x="3492" y="43636"/>
                  </a:lnTo>
                  <a:lnTo>
                    <a:pt x="3504" y="43670"/>
                  </a:lnTo>
                  <a:lnTo>
                    <a:pt x="1570" y="44785"/>
                  </a:lnTo>
                  <a:lnTo>
                    <a:pt x="1524" y="44739"/>
                  </a:lnTo>
                  <a:lnTo>
                    <a:pt x="1479" y="44705"/>
                  </a:lnTo>
                  <a:lnTo>
                    <a:pt x="1422" y="44682"/>
                  </a:lnTo>
                  <a:lnTo>
                    <a:pt x="1354" y="44671"/>
                  </a:lnTo>
                  <a:lnTo>
                    <a:pt x="1285" y="44682"/>
                  </a:lnTo>
                  <a:lnTo>
                    <a:pt x="1217" y="44705"/>
                  </a:lnTo>
                  <a:lnTo>
                    <a:pt x="1172" y="44739"/>
                  </a:lnTo>
                  <a:lnTo>
                    <a:pt x="1126" y="44796"/>
                  </a:lnTo>
                  <a:lnTo>
                    <a:pt x="0" y="44136"/>
                  </a:lnTo>
                  <a:lnTo>
                    <a:pt x="0" y="44193"/>
                  </a:lnTo>
                  <a:lnTo>
                    <a:pt x="1103" y="44830"/>
                  </a:lnTo>
                  <a:lnTo>
                    <a:pt x="1092" y="44887"/>
                  </a:lnTo>
                  <a:lnTo>
                    <a:pt x="1081" y="44933"/>
                  </a:lnTo>
                  <a:lnTo>
                    <a:pt x="1092" y="44978"/>
                  </a:lnTo>
                  <a:lnTo>
                    <a:pt x="1103" y="45035"/>
                  </a:lnTo>
                  <a:lnTo>
                    <a:pt x="1126" y="45069"/>
                  </a:lnTo>
                  <a:lnTo>
                    <a:pt x="1149" y="45115"/>
                  </a:lnTo>
                  <a:lnTo>
                    <a:pt x="1194" y="45137"/>
                  </a:lnTo>
                  <a:lnTo>
                    <a:pt x="1229" y="45172"/>
                  </a:lnTo>
                  <a:lnTo>
                    <a:pt x="1274" y="45183"/>
                  </a:lnTo>
                  <a:lnTo>
                    <a:pt x="1320" y="45194"/>
                  </a:lnTo>
                  <a:lnTo>
                    <a:pt x="1320" y="47435"/>
                  </a:lnTo>
                  <a:lnTo>
                    <a:pt x="1274" y="47447"/>
                  </a:lnTo>
                  <a:lnTo>
                    <a:pt x="1229" y="47469"/>
                  </a:lnTo>
                  <a:lnTo>
                    <a:pt x="1194" y="47492"/>
                  </a:lnTo>
                  <a:lnTo>
                    <a:pt x="1160" y="47526"/>
                  </a:lnTo>
                  <a:lnTo>
                    <a:pt x="1138" y="47560"/>
                  </a:lnTo>
                  <a:lnTo>
                    <a:pt x="1115" y="47595"/>
                  </a:lnTo>
                  <a:lnTo>
                    <a:pt x="1103" y="47640"/>
                  </a:lnTo>
                  <a:lnTo>
                    <a:pt x="1103" y="47686"/>
                  </a:lnTo>
                  <a:lnTo>
                    <a:pt x="1103" y="47742"/>
                  </a:lnTo>
                  <a:lnTo>
                    <a:pt x="1115" y="47788"/>
                  </a:lnTo>
                  <a:lnTo>
                    <a:pt x="0" y="48436"/>
                  </a:lnTo>
                  <a:lnTo>
                    <a:pt x="0" y="48482"/>
                  </a:lnTo>
                  <a:lnTo>
                    <a:pt x="1138" y="47822"/>
                  </a:lnTo>
                  <a:lnTo>
                    <a:pt x="1183" y="47879"/>
                  </a:lnTo>
                  <a:lnTo>
                    <a:pt x="1229" y="47913"/>
                  </a:lnTo>
                  <a:lnTo>
                    <a:pt x="1285" y="47936"/>
                  </a:lnTo>
                  <a:lnTo>
                    <a:pt x="1354" y="47947"/>
                  </a:lnTo>
                  <a:lnTo>
                    <a:pt x="1399" y="47936"/>
                  </a:lnTo>
                  <a:lnTo>
                    <a:pt x="1445" y="47924"/>
                  </a:lnTo>
                  <a:lnTo>
                    <a:pt x="1490" y="47902"/>
                  </a:lnTo>
                  <a:lnTo>
                    <a:pt x="1524" y="47868"/>
                  </a:lnTo>
                  <a:lnTo>
                    <a:pt x="1558" y="47833"/>
                  </a:lnTo>
                  <a:lnTo>
                    <a:pt x="1581" y="47788"/>
                  </a:lnTo>
                  <a:lnTo>
                    <a:pt x="1593" y="47742"/>
                  </a:lnTo>
                  <a:lnTo>
                    <a:pt x="1604" y="47686"/>
                  </a:lnTo>
                  <a:lnTo>
                    <a:pt x="1593" y="47640"/>
                  </a:lnTo>
                  <a:lnTo>
                    <a:pt x="1581" y="47595"/>
                  </a:lnTo>
                  <a:lnTo>
                    <a:pt x="1558" y="47560"/>
                  </a:lnTo>
                  <a:lnTo>
                    <a:pt x="1536" y="47515"/>
                  </a:lnTo>
                  <a:lnTo>
                    <a:pt x="1502" y="47492"/>
                  </a:lnTo>
                  <a:lnTo>
                    <a:pt x="1456" y="47469"/>
                  </a:lnTo>
                  <a:lnTo>
                    <a:pt x="1411" y="47447"/>
                  </a:lnTo>
                  <a:lnTo>
                    <a:pt x="1365" y="47435"/>
                  </a:lnTo>
                  <a:lnTo>
                    <a:pt x="1365" y="45194"/>
                  </a:lnTo>
                  <a:lnTo>
                    <a:pt x="1422" y="45183"/>
                  </a:lnTo>
                  <a:lnTo>
                    <a:pt x="1467" y="45172"/>
                  </a:lnTo>
                  <a:lnTo>
                    <a:pt x="1502" y="45149"/>
                  </a:lnTo>
                  <a:lnTo>
                    <a:pt x="1547" y="45115"/>
                  </a:lnTo>
                  <a:lnTo>
                    <a:pt x="1570" y="45081"/>
                  </a:lnTo>
                  <a:lnTo>
                    <a:pt x="1593" y="45035"/>
                  </a:lnTo>
                  <a:lnTo>
                    <a:pt x="1604" y="44990"/>
                  </a:lnTo>
                  <a:lnTo>
                    <a:pt x="1615" y="44933"/>
                  </a:lnTo>
                  <a:lnTo>
                    <a:pt x="1604" y="44876"/>
                  </a:lnTo>
                  <a:lnTo>
                    <a:pt x="1593" y="44830"/>
                  </a:lnTo>
                  <a:lnTo>
                    <a:pt x="3515" y="43716"/>
                  </a:lnTo>
                  <a:lnTo>
                    <a:pt x="3561" y="43761"/>
                  </a:lnTo>
                  <a:lnTo>
                    <a:pt x="3606" y="43795"/>
                  </a:lnTo>
                  <a:lnTo>
                    <a:pt x="3663" y="43818"/>
                  </a:lnTo>
                  <a:lnTo>
                    <a:pt x="3720" y="43829"/>
                  </a:lnTo>
                  <a:lnTo>
                    <a:pt x="3765" y="43818"/>
                  </a:lnTo>
                  <a:lnTo>
                    <a:pt x="3811" y="43807"/>
                  </a:lnTo>
                  <a:lnTo>
                    <a:pt x="3856" y="43784"/>
                  </a:lnTo>
                  <a:lnTo>
                    <a:pt x="3890" y="43750"/>
                  </a:lnTo>
                  <a:lnTo>
                    <a:pt x="3913" y="43716"/>
                  </a:lnTo>
                  <a:lnTo>
                    <a:pt x="3936" y="43681"/>
                  </a:lnTo>
                  <a:lnTo>
                    <a:pt x="3947" y="43636"/>
                  </a:lnTo>
                  <a:lnTo>
                    <a:pt x="3959" y="43590"/>
                  </a:lnTo>
                  <a:lnTo>
                    <a:pt x="3959" y="43545"/>
                  </a:lnTo>
                  <a:lnTo>
                    <a:pt x="3936" y="43499"/>
                  </a:lnTo>
                  <a:lnTo>
                    <a:pt x="3925" y="43454"/>
                  </a:lnTo>
                  <a:lnTo>
                    <a:pt x="3890" y="43420"/>
                  </a:lnTo>
                  <a:lnTo>
                    <a:pt x="3856" y="43397"/>
                  </a:lnTo>
                  <a:lnTo>
                    <a:pt x="3822" y="43374"/>
                  </a:lnTo>
                  <a:lnTo>
                    <a:pt x="3777" y="43363"/>
                  </a:lnTo>
                  <a:lnTo>
                    <a:pt x="3743" y="43352"/>
                  </a:lnTo>
                  <a:lnTo>
                    <a:pt x="3743" y="40997"/>
                  </a:lnTo>
                  <a:lnTo>
                    <a:pt x="3799" y="40985"/>
                  </a:lnTo>
                  <a:lnTo>
                    <a:pt x="3845" y="40940"/>
                  </a:lnTo>
                  <a:lnTo>
                    <a:pt x="3879" y="40894"/>
                  </a:lnTo>
                  <a:lnTo>
                    <a:pt x="3890" y="40826"/>
                  </a:lnTo>
                  <a:lnTo>
                    <a:pt x="3879" y="40769"/>
                  </a:lnTo>
                  <a:lnTo>
                    <a:pt x="5881" y="39609"/>
                  </a:lnTo>
                  <a:lnTo>
                    <a:pt x="5915" y="39666"/>
                  </a:lnTo>
                  <a:lnTo>
                    <a:pt x="5972" y="39700"/>
                  </a:lnTo>
                  <a:lnTo>
                    <a:pt x="6029" y="39723"/>
                  </a:lnTo>
                  <a:lnTo>
                    <a:pt x="6086" y="39734"/>
                  </a:lnTo>
                  <a:lnTo>
                    <a:pt x="6154" y="39723"/>
                  </a:lnTo>
                  <a:lnTo>
                    <a:pt x="6211" y="39700"/>
                  </a:lnTo>
                  <a:lnTo>
                    <a:pt x="6256" y="39666"/>
                  </a:lnTo>
                  <a:lnTo>
                    <a:pt x="6302" y="39620"/>
                  </a:lnTo>
                  <a:lnTo>
                    <a:pt x="8236" y="40735"/>
                  </a:lnTo>
                  <a:lnTo>
                    <a:pt x="8213" y="40781"/>
                  </a:lnTo>
                  <a:lnTo>
                    <a:pt x="8213" y="40826"/>
                  </a:lnTo>
                  <a:lnTo>
                    <a:pt x="8213" y="40883"/>
                  </a:lnTo>
                  <a:lnTo>
                    <a:pt x="8236" y="40929"/>
                  </a:lnTo>
                  <a:lnTo>
                    <a:pt x="8259" y="40963"/>
                  </a:lnTo>
                  <a:lnTo>
                    <a:pt x="8281" y="41008"/>
                  </a:lnTo>
                  <a:lnTo>
                    <a:pt x="8327" y="41031"/>
                  </a:lnTo>
                  <a:lnTo>
                    <a:pt x="8361" y="41054"/>
                  </a:lnTo>
                  <a:lnTo>
                    <a:pt x="8406" y="41076"/>
                  </a:lnTo>
                  <a:lnTo>
                    <a:pt x="8509" y="41076"/>
                  </a:lnTo>
                  <a:lnTo>
                    <a:pt x="8554" y="41054"/>
                  </a:lnTo>
                  <a:lnTo>
                    <a:pt x="8600" y="41031"/>
                  </a:lnTo>
                  <a:lnTo>
                    <a:pt x="8634" y="41008"/>
                  </a:lnTo>
                  <a:lnTo>
                    <a:pt x="8668" y="40963"/>
                  </a:lnTo>
                  <a:lnTo>
                    <a:pt x="8691" y="40929"/>
                  </a:lnTo>
                  <a:lnTo>
                    <a:pt x="8702" y="40883"/>
                  </a:lnTo>
                  <a:lnTo>
                    <a:pt x="8702" y="40826"/>
                  </a:lnTo>
                  <a:lnTo>
                    <a:pt x="8702" y="40781"/>
                  </a:lnTo>
                  <a:lnTo>
                    <a:pt x="8691" y="40735"/>
                  </a:lnTo>
                  <a:lnTo>
                    <a:pt x="10659" y="39598"/>
                  </a:lnTo>
                  <a:lnTo>
                    <a:pt x="10693" y="39632"/>
                  </a:lnTo>
                  <a:lnTo>
                    <a:pt x="10727" y="39655"/>
                  </a:lnTo>
                  <a:lnTo>
                    <a:pt x="10784" y="39677"/>
                  </a:lnTo>
                  <a:lnTo>
                    <a:pt x="10829" y="39689"/>
                  </a:lnTo>
                  <a:lnTo>
                    <a:pt x="10875" y="39677"/>
                  </a:lnTo>
                  <a:lnTo>
                    <a:pt x="10909" y="39666"/>
                  </a:lnTo>
                  <a:lnTo>
                    <a:pt x="10943" y="39655"/>
                  </a:lnTo>
                  <a:lnTo>
                    <a:pt x="10977" y="39620"/>
                  </a:lnTo>
                  <a:lnTo>
                    <a:pt x="11000" y="39598"/>
                  </a:lnTo>
                  <a:lnTo>
                    <a:pt x="11023" y="39564"/>
                  </a:lnTo>
                  <a:lnTo>
                    <a:pt x="11034" y="39518"/>
                  </a:lnTo>
                  <a:lnTo>
                    <a:pt x="11034" y="39484"/>
                  </a:lnTo>
                  <a:lnTo>
                    <a:pt x="11034" y="39438"/>
                  </a:lnTo>
                  <a:lnTo>
                    <a:pt x="11023" y="39404"/>
                  </a:lnTo>
                  <a:lnTo>
                    <a:pt x="11000" y="39370"/>
                  </a:lnTo>
                  <a:lnTo>
                    <a:pt x="10977" y="39347"/>
                  </a:lnTo>
                  <a:lnTo>
                    <a:pt x="10920" y="39302"/>
                  </a:lnTo>
                  <a:lnTo>
                    <a:pt x="10886" y="39291"/>
                  </a:lnTo>
                  <a:lnTo>
                    <a:pt x="10852" y="39279"/>
                  </a:lnTo>
                  <a:lnTo>
                    <a:pt x="10852" y="36913"/>
                  </a:lnTo>
                  <a:lnTo>
                    <a:pt x="10920" y="36890"/>
                  </a:lnTo>
                  <a:lnTo>
                    <a:pt x="10977" y="36856"/>
                  </a:lnTo>
                  <a:lnTo>
                    <a:pt x="11011" y="36799"/>
                  </a:lnTo>
                  <a:lnTo>
                    <a:pt x="11023" y="36765"/>
                  </a:lnTo>
                  <a:lnTo>
                    <a:pt x="11023" y="36720"/>
                  </a:lnTo>
                  <a:lnTo>
                    <a:pt x="11023" y="36686"/>
                  </a:lnTo>
                  <a:lnTo>
                    <a:pt x="11011" y="36651"/>
                  </a:lnTo>
                  <a:lnTo>
                    <a:pt x="10989" y="36617"/>
                  </a:lnTo>
                  <a:lnTo>
                    <a:pt x="10966" y="36583"/>
                  </a:lnTo>
                  <a:lnTo>
                    <a:pt x="10943" y="36560"/>
                  </a:lnTo>
                  <a:lnTo>
                    <a:pt x="10909" y="36549"/>
                  </a:lnTo>
                  <a:lnTo>
                    <a:pt x="10864" y="36538"/>
                  </a:lnTo>
                  <a:lnTo>
                    <a:pt x="10829" y="36526"/>
                  </a:lnTo>
                  <a:lnTo>
                    <a:pt x="10784" y="36538"/>
                  </a:lnTo>
                  <a:lnTo>
                    <a:pt x="10738" y="36549"/>
                  </a:lnTo>
                  <a:lnTo>
                    <a:pt x="10704" y="36583"/>
                  </a:lnTo>
                  <a:lnTo>
                    <a:pt x="10670" y="36617"/>
                  </a:lnTo>
                  <a:lnTo>
                    <a:pt x="8657" y="35457"/>
                  </a:lnTo>
                  <a:lnTo>
                    <a:pt x="8668" y="35412"/>
                  </a:lnTo>
                  <a:lnTo>
                    <a:pt x="8668" y="35377"/>
                  </a:lnTo>
                  <a:lnTo>
                    <a:pt x="8668" y="35332"/>
                  </a:lnTo>
                  <a:lnTo>
                    <a:pt x="8657" y="35298"/>
                  </a:lnTo>
                  <a:lnTo>
                    <a:pt x="8634" y="35264"/>
                  </a:lnTo>
                  <a:lnTo>
                    <a:pt x="8611" y="35230"/>
                  </a:lnTo>
                  <a:lnTo>
                    <a:pt x="8588" y="35207"/>
                  </a:lnTo>
                  <a:lnTo>
                    <a:pt x="8554" y="35184"/>
                  </a:lnTo>
                  <a:lnTo>
                    <a:pt x="8520" y="35173"/>
                  </a:lnTo>
                  <a:lnTo>
                    <a:pt x="8475" y="35173"/>
                  </a:lnTo>
                  <a:lnTo>
                    <a:pt x="8475" y="32829"/>
                  </a:lnTo>
                  <a:lnTo>
                    <a:pt x="8520" y="32818"/>
                  </a:lnTo>
                  <a:lnTo>
                    <a:pt x="8554" y="32807"/>
                  </a:lnTo>
                  <a:lnTo>
                    <a:pt x="8588" y="32784"/>
                  </a:lnTo>
                  <a:lnTo>
                    <a:pt x="8611" y="32761"/>
                  </a:lnTo>
                  <a:lnTo>
                    <a:pt x="8645" y="32727"/>
                  </a:lnTo>
                  <a:lnTo>
                    <a:pt x="8657" y="32693"/>
                  </a:lnTo>
                  <a:lnTo>
                    <a:pt x="8668" y="32659"/>
                  </a:lnTo>
                  <a:lnTo>
                    <a:pt x="8668" y="32625"/>
                  </a:lnTo>
                  <a:lnTo>
                    <a:pt x="8668" y="32579"/>
                  </a:lnTo>
                  <a:lnTo>
                    <a:pt x="8657" y="32534"/>
                  </a:lnTo>
                  <a:lnTo>
                    <a:pt x="8634" y="32499"/>
                  </a:lnTo>
                  <a:lnTo>
                    <a:pt x="8611" y="32465"/>
                  </a:lnTo>
                  <a:lnTo>
                    <a:pt x="8577" y="32443"/>
                  </a:lnTo>
                  <a:lnTo>
                    <a:pt x="8543" y="32420"/>
                  </a:lnTo>
                  <a:lnTo>
                    <a:pt x="8509" y="32408"/>
                  </a:lnTo>
                  <a:lnTo>
                    <a:pt x="8406" y="32408"/>
                  </a:lnTo>
                  <a:lnTo>
                    <a:pt x="8361" y="32431"/>
                  </a:lnTo>
                  <a:lnTo>
                    <a:pt x="8315" y="32465"/>
                  </a:lnTo>
                  <a:lnTo>
                    <a:pt x="8281" y="32499"/>
                  </a:lnTo>
                  <a:lnTo>
                    <a:pt x="6256" y="31328"/>
                  </a:lnTo>
                  <a:lnTo>
                    <a:pt x="6268" y="31271"/>
                  </a:lnTo>
                  <a:lnTo>
                    <a:pt x="6256" y="31237"/>
                  </a:lnTo>
                  <a:lnTo>
                    <a:pt x="6245" y="31203"/>
                  </a:lnTo>
                  <a:lnTo>
                    <a:pt x="6211" y="31146"/>
                  </a:lnTo>
                  <a:lnTo>
                    <a:pt x="6154" y="31112"/>
                  </a:lnTo>
                  <a:lnTo>
                    <a:pt x="6120" y="31100"/>
                  </a:lnTo>
                  <a:lnTo>
                    <a:pt x="6052" y="31100"/>
                  </a:lnTo>
                  <a:lnTo>
                    <a:pt x="6018" y="31112"/>
                  </a:lnTo>
                  <a:lnTo>
                    <a:pt x="5972" y="31146"/>
                  </a:lnTo>
                  <a:lnTo>
                    <a:pt x="5927" y="31203"/>
                  </a:lnTo>
                  <a:lnTo>
                    <a:pt x="5915" y="31237"/>
                  </a:lnTo>
                  <a:lnTo>
                    <a:pt x="5915" y="31271"/>
                  </a:lnTo>
                  <a:lnTo>
                    <a:pt x="5927" y="31328"/>
                  </a:lnTo>
                  <a:lnTo>
                    <a:pt x="3879" y="32499"/>
                  </a:lnTo>
                  <a:lnTo>
                    <a:pt x="3845" y="32465"/>
                  </a:lnTo>
                  <a:lnTo>
                    <a:pt x="3811" y="32443"/>
                  </a:lnTo>
                  <a:lnTo>
                    <a:pt x="3765" y="32431"/>
                  </a:lnTo>
                  <a:lnTo>
                    <a:pt x="3720" y="32420"/>
                  </a:lnTo>
                  <a:lnTo>
                    <a:pt x="3674" y="32431"/>
                  </a:lnTo>
                  <a:lnTo>
                    <a:pt x="3629" y="32443"/>
                  </a:lnTo>
                  <a:lnTo>
                    <a:pt x="3583" y="32477"/>
                  </a:lnTo>
                  <a:lnTo>
                    <a:pt x="3561" y="32511"/>
                  </a:lnTo>
                  <a:lnTo>
                    <a:pt x="1570" y="31362"/>
                  </a:lnTo>
                  <a:lnTo>
                    <a:pt x="1581" y="31316"/>
                  </a:lnTo>
                  <a:lnTo>
                    <a:pt x="1593" y="31271"/>
                  </a:lnTo>
                  <a:lnTo>
                    <a:pt x="1581" y="31225"/>
                  </a:lnTo>
                  <a:lnTo>
                    <a:pt x="1570" y="31180"/>
                  </a:lnTo>
                  <a:lnTo>
                    <a:pt x="1547" y="31146"/>
                  </a:lnTo>
                  <a:lnTo>
                    <a:pt x="1524" y="31112"/>
                  </a:lnTo>
                  <a:lnTo>
                    <a:pt x="1490" y="31078"/>
                  </a:lnTo>
                  <a:lnTo>
                    <a:pt x="1456" y="31055"/>
                  </a:lnTo>
                  <a:lnTo>
                    <a:pt x="1411" y="31043"/>
                  </a:lnTo>
                  <a:lnTo>
                    <a:pt x="1365" y="31032"/>
                  </a:lnTo>
                  <a:lnTo>
                    <a:pt x="1365" y="28689"/>
                  </a:lnTo>
                  <a:lnTo>
                    <a:pt x="1433" y="28666"/>
                  </a:lnTo>
                  <a:lnTo>
                    <a:pt x="1479" y="28632"/>
                  </a:lnTo>
                  <a:lnTo>
                    <a:pt x="1513" y="28575"/>
                  </a:lnTo>
                  <a:lnTo>
                    <a:pt x="1524" y="28518"/>
                  </a:lnTo>
                  <a:lnTo>
                    <a:pt x="1513" y="28450"/>
                  </a:lnTo>
                  <a:lnTo>
                    <a:pt x="3561" y="27267"/>
                  </a:lnTo>
                  <a:lnTo>
                    <a:pt x="3595" y="27301"/>
                  </a:lnTo>
                  <a:lnTo>
                    <a:pt x="3629" y="27324"/>
                  </a:lnTo>
                  <a:lnTo>
                    <a:pt x="3674" y="27346"/>
                  </a:lnTo>
                  <a:lnTo>
                    <a:pt x="3765" y="27346"/>
                  </a:lnTo>
                  <a:lnTo>
                    <a:pt x="3811" y="27324"/>
                  </a:lnTo>
                  <a:lnTo>
                    <a:pt x="3845" y="27301"/>
                  </a:lnTo>
                  <a:lnTo>
                    <a:pt x="3868" y="27267"/>
                  </a:lnTo>
                  <a:lnTo>
                    <a:pt x="5870" y="28416"/>
                  </a:lnTo>
                  <a:lnTo>
                    <a:pt x="5858" y="28461"/>
                  </a:lnTo>
                  <a:lnTo>
                    <a:pt x="5847" y="28518"/>
                  </a:lnTo>
                  <a:lnTo>
                    <a:pt x="5858" y="28564"/>
                  </a:lnTo>
                  <a:lnTo>
                    <a:pt x="5870" y="28609"/>
                  </a:lnTo>
                  <a:lnTo>
                    <a:pt x="5892" y="28643"/>
                  </a:lnTo>
                  <a:lnTo>
                    <a:pt x="5915" y="28689"/>
                  </a:lnTo>
                  <a:lnTo>
                    <a:pt x="5949" y="28711"/>
                  </a:lnTo>
                  <a:lnTo>
                    <a:pt x="5995" y="28734"/>
                  </a:lnTo>
                  <a:lnTo>
                    <a:pt x="6040" y="28746"/>
                  </a:lnTo>
                  <a:lnTo>
                    <a:pt x="6086" y="28757"/>
                  </a:lnTo>
                  <a:lnTo>
                    <a:pt x="6143" y="28746"/>
                  </a:lnTo>
                  <a:lnTo>
                    <a:pt x="6188" y="28734"/>
                  </a:lnTo>
                  <a:lnTo>
                    <a:pt x="6222" y="28711"/>
                  </a:lnTo>
                  <a:lnTo>
                    <a:pt x="6256" y="28689"/>
                  </a:lnTo>
                  <a:lnTo>
                    <a:pt x="6291" y="28643"/>
                  </a:lnTo>
                  <a:lnTo>
                    <a:pt x="6313" y="28609"/>
                  </a:lnTo>
                  <a:lnTo>
                    <a:pt x="6325" y="28564"/>
                  </a:lnTo>
                  <a:lnTo>
                    <a:pt x="6336" y="28518"/>
                  </a:lnTo>
                  <a:lnTo>
                    <a:pt x="6325" y="28461"/>
                  </a:lnTo>
                  <a:lnTo>
                    <a:pt x="6313" y="28416"/>
                  </a:lnTo>
                  <a:lnTo>
                    <a:pt x="8281" y="27278"/>
                  </a:lnTo>
                  <a:lnTo>
                    <a:pt x="8315" y="27324"/>
                  </a:lnTo>
                  <a:lnTo>
                    <a:pt x="8361" y="27358"/>
                  </a:lnTo>
                  <a:lnTo>
                    <a:pt x="8406" y="27369"/>
                  </a:lnTo>
                  <a:lnTo>
                    <a:pt x="8463" y="27381"/>
                  </a:lnTo>
                  <a:lnTo>
                    <a:pt x="8509" y="27381"/>
                  </a:lnTo>
                  <a:lnTo>
                    <a:pt x="8543" y="27358"/>
                  </a:lnTo>
                  <a:lnTo>
                    <a:pt x="8577" y="27346"/>
                  </a:lnTo>
                  <a:lnTo>
                    <a:pt x="8611" y="27312"/>
                  </a:lnTo>
                  <a:lnTo>
                    <a:pt x="8634" y="27290"/>
                  </a:lnTo>
                  <a:lnTo>
                    <a:pt x="8657" y="27244"/>
                  </a:lnTo>
                  <a:lnTo>
                    <a:pt x="8668" y="27210"/>
                  </a:lnTo>
                  <a:lnTo>
                    <a:pt x="8679" y="27164"/>
                  </a:lnTo>
                  <a:lnTo>
                    <a:pt x="8668" y="27130"/>
                  </a:lnTo>
                  <a:lnTo>
                    <a:pt x="8657" y="27085"/>
                  </a:lnTo>
                  <a:lnTo>
                    <a:pt x="8645" y="27051"/>
                  </a:lnTo>
                  <a:lnTo>
                    <a:pt x="8623" y="27017"/>
                  </a:lnTo>
                  <a:lnTo>
                    <a:pt x="8588" y="26994"/>
                  </a:lnTo>
                  <a:lnTo>
                    <a:pt x="8554" y="26971"/>
                  </a:lnTo>
                  <a:lnTo>
                    <a:pt x="8520" y="26960"/>
                  </a:lnTo>
                  <a:lnTo>
                    <a:pt x="8475" y="26960"/>
                  </a:lnTo>
                  <a:lnTo>
                    <a:pt x="8475" y="24628"/>
                  </a:lnTo>
                  <a:lnTo>
                    <a:pt x="8520" y="24616"/>
                  </a:lnTo>
                  <a:lnTo>
                    <a:pt x="8554" y="24605"/>
                  </a:lnTo>
                  <a:lnTo>
                    <a:pt x="8588" y="24582"/>
                  </a:lnTo>
                  <a:lnTo>
                    <a:pt x="8623" y="24559"/>
                  </a:lnTo>
                  <a:lnTo>
                    <a:pt x="8645" y="24525"/>
                  </a:lnTo>
                  <a:lnTo>
                    <a:pt x="8668" y="24491"/>
                  </a:lnTo>
                  <a:lnTo>
                    <a:pt x="8679" y="24446"/>
                  </a:lnTo>
                  <a:lnTo>
                    <a:pt x="8679" y="24412"/>
                  </a:lnTo>
                  <a:lnTo>
                    <a:pt x="8679" y="24366"/>
                  </a:lnTo>
                  <a:lnTo>
                    <a:pt x="8657" y="24321"/>
                  </a:lnTo>
                  <a:lnTo>
                    <a:pt x="8645" y="24286"/>
                  </a:lnTo>
                  <a:lnTo>
                    <a:pt x="8611" y="24252"/>
                  </a:lnTo>
                  <a:lnTo>
                    <a:pt x="8577" y="24230"/>
                  </a:lnTo>
                  <a:lnTo>
                    <a:pt x="8543" y="24207"/>
                  </a:lnTo>
                  <a:lnTo>
                    <a:pt x="8509" y="24195"/>
                  </a:lnTo>
                  <a:lnTo>
                    <a:pt x="8406" y="24195"/>
                  </a:lnTo>
                  <a:lnTo>
                    <a:pt x="8361" y="24218"/>
                  </a:lnTo>
                  <a:lnTo>
                    <a:pt x="8315" y="24241"/>
                  </a:lnTo>
                  <a:lnTo>
                    <a:pt x="8281" y="24286"/>
                  </a:lnTo>
                  <a:lnTo>
                    <a:pt x="6279" y="23126"/>
                  </a:lnTo>
                  <a:lnTo>
                    <a:pt x="6291" y="23092"/>
                  </a:lnTo>
                  <a:lnTo>
                    <a:pt x="6291" y="23058"/>
                  </a:lnTo>
                  <a:lnTo>
                    <a:pt x="6291" y="23024"/>
                  </a:lnTo>
                  <a:lnTo>
                    <a:pt x="6279" y="22978"/>
                  </a:lnTo>
                  <a:lnTo>
                    <a:pt x="6256" y="22944"/>
                  </a:lnTo>
                  <a:lnTo>
                    <a:pt x="6234" y="22921"/>
                  </a:lnTo>
                  <a:lnTo>
                    <a:pt x="6200" y="22899"/>
                  </a:lnTo>
                  <a:lnTo>
                    <a:pt x="6165" y="22876"/>
                  </a:lnTo>
                  <a:lnTo>
                    <a:pt x="6131" y="22865"/>
                  </a:lnTo>
                  <a:lnTo>
                    <a:pt x="6086" y="22853"/>
                  </a:lnTo>
                  <a:lnTo>
                    <a:pt x="6052" y="22865"/>
                  </a:lnTo>
                  <a:lnTo>
                    <a:pt x="6006" y="22876"/>
                  </a:lnTo>
                  <a:lnTo>
                    <a:pt x="5972" y="22899"/>
                  </a:lnTo>
                  <a:lnTo>
                    <a:pt x="5949" y="22921"/>
                  </a:lnTo>
                  <a:lnTo>
                    <a:pt x="5927" y="22944"/>
                  </a:lnTo>
                  <a:lnTo>
                    <a:pt x="5904" y="22978"/>
                  </a:lnTo>
                  <a:lnTo>
                    <a:pt x="5892" y="23024"/>
                  </a:lnTo>
                  <a:lnTo>
                    <a:pt x="5892" y="23058"/>
                  </a:lnTo>
                  <a:lnTo>
                    <a:pt x="5904" y="23126"/>
                  </a:lnTo>
                  <a:lnTo>
                    <a:pt x="3856" y="24309"/>
                  </a:lnTo>
                  <a:lnTo>
                    <a:pt x="3822" y="24286"/>
                  </a:lnTo>
                  <a:lnTo>
                    <a:pt x="3799" y="24264"/>
                  </a:lnTo>
                  <a:lnTo>
                    <a:pt x="3754" y="24252"/>
                  </a:lnTo>
                  <a:lnTo>
                    <a:pt x="3720" y="24241"/>
                  </a:lnTo>
                  <a:lnTo>
                    <a:pt x="3674" y="24252"/>
                  </a:lnTo>
                  <a:lnTo>
                    <a:pt x="3640" y="24264"/>
                  </a:lnTo>
                  <a:lnTo>
                    <a:pt x="3606" y="24286"/>
                  </a:lnTo>
                  <a:lnTo>
                    <a:pt x="3583" y="24309"/>
                  </a:lnTo>
                  <a:lnTo>
                    <a:pt x="1558" y="23149"/>
                  </a:lnTo>
                  <a:lnTo>
                    <a:pt x="1570" y="23103"/>
                  </a:lnTo>
                  <a:lnTo>
                    <a:pt x="1581" y="23058"/>
                  </a:lnTo>
                  <a:lnTo>
                    <a:pt x="1570" y="23012"/>
                  </a:lnTo>
                  <a:lnTo>
                    <a:pt x="1558" y="22978"/>
                  </a:lnTo>
                  <a:lnTo>
                    <a:pt x="1547" y="22933"/>
                  </a:lnTo>
                  <a:lnTo>
                    <a:pt x="1513" y="22910"/>
                  </a:lnTo>
                  <a:lnTo>
                    <a:pt x="1490" y="22876"/>
                  </a:lnTo>
                  <a:lnTo>
                    <a:pt x="1445" y="22853"/>
                  </a:lnTo>
                  <a:lnTo>
                    <a:pt x="1411" y="22842"/>
                  </a:lnTo>
                  <a:lnTo>
                    <a:pt x="1365" y="22830"/>
                  </a:lnTo>
                  <a:lnTo>
                    <a:pt x="1365" y="20487"/>
                  </a:lnTo>
                  <a:lnTo>
                    <a:pt x="1433" y="20464"/>
                  </a:lnTo>
                  <a:lnTo>
                    <a:pt x="1490" y="20430"/>
                  </a:lnTo>
                  <a:lnTo>
                    <a:pt x="1524" y="20373"/>
                  </a:lnTo>
                  <a:lnTo>
                    <a:pt x="1536" y="20305"/>
                  </a:lnTo>
                  <a:lnTo>
                    <a:pt x="1524" y="20271"/>
                  </a:lnTo>
                  <a:lnTo>
                    <a:pt x="1524" y="20237"/>
                  </a:lnTo>
                  <a:lnTo>
                    <a:pt x="3561" y="19054"/>
                  </a:lnTo>
                  <a:lnTo>
                    <a:pt x="3583" y="19088"/>
                  </a:lnTo>
                  <a:lnTo>
                    <a:pt x="3629" y="19122"/>
                  </a:lnTo>
                  <a:lnTo>
                    <a:pt x="3674" y="19145"/>
                  </a:lnTo>
                  <a:lnTo>
                    <a:pt x="3765" y="19145"/>
                  </a:lnTo>
                  <a:lnTo>
                    <a:pt x="3811" y="19122"/>
                  </a:lnTo>
                  <a:lnTo>
                    <a:pt x="3845" y="19099"/>
                  </a:lnTo>
                  <a:lnTo>
                    <a:pt x="3879" y="19065"/>
                  </a:lnTo>
                  <a:lnTo>
                    <a:pt x="5927" y="20248"/>
                  </a:lnTo>
                  <a:lnTo>
                    <a:pt x="5915" y="20305"/>
                  </a:lnTo>
                  <a:lnTo>
                    <a:pt x="5915" y="20339"/>
                  </a:lnTo>
                  <a:lnTo>
                    <a:pt x="5927" y="20373"/>
                  </a:lnTo>
                  <a:lnTo>
                    <a:pt x="5972" y="20430"/>
                  </a:lnTo>
                  <a:lnTo>
                    <a:pt x="6018" y="20464"/>
                  </a:lnTo>
                  <a:lnTo>
                    <a:pt x="6052" y="20476"/>
                  </a:lnTo>
                  <a:lnTo>
                    <a:pt x="6120" y="20476"/>
                  </a:lnTo>
                  <a:lnTo>
                    <a:pt x="6154" y="20464"/>
                  </a:lnTo>
                  <a:lnTo>
                    <a:pt x="6211" y="20430"/>
                  </a:lnTo>
                  <a:lnTo>
                    <a:pt x="6256" y="20373"/>
                  </a:lnTo>
                  <a:lnTo>
                    <a:pt x="6256" y="20339"/>
                  </a:lnTo>
                  <a:lnTo>
                    <a:pt x="6268" y="20305"/>
                  </a:lnTo>
                  <a:lnTo>
                    <a:pt x="6256" y="20237"/>
                  </a:lnTo>
                  <a:lnTo>
                    <a:pt x="8270" y="19077"/>
                  </a:lnTo>
                  <a:lnTo>
                    <a:pt x="8304" y="19122"/>
                  </a:lnTo>
                  <a:lnTo>
                    <a:pt x="8350" y="19156"/>
                  </a:lnTo>
                  <a:lnTo>
                    <a:pt x="8395" y="19179"/>
                  </a:lnTo>
                  <a:lnTo>
                    <a:pt x="8463" y="19190"/>
                  </a:lnTo>
                  <a:lnTo>
                    <a:pt x="8509" y="19179"/>
                  </a:lnTo>
                  <a:lnTo>
                    <a:pt x="8554" y="19168"/>
                  </a:lnTo>
                  <a:lnTo>
                    <a:pt x="8588" y="19145"/>
                  </a:lnTo>
                  <a:lnTo>
                    <a:pt x="8623" y="19122"/>
                  </a:lnTo>
                  <a:lnTo>
                    <a:pt x="8645" y="19088"/>
                  </a:lnTo>
                  <a:lnTo>
                    <a:pt x="8668" y="19042"/>
                  </a:lnTo>
                  <a:lnTo>
                    <a:pt x="8691" y="18997"/>
                  </a:lnTo>
                  <a:lnTo>
                    <a:pt x="8691" y="18951"/>
                  </a:lnTo>
                  <a:lnTo>
                    <a:pt x="8691" y="18917"/>
                  </a:lnTo>
                  <a:lnTo>
                    <a:pt x="8668" y="18872"/>
                  </a:lnTo>
                  <a:lnTo>
                    <a:pt x="8657" y="18838"/>
                  </a:lnTo>
                  <a:lnTo>
                    <a:pt x="8634" y="18804"/>
                  </a:lnTo>
                  <a:lnTo>
                    <a:pt x="8600" y="18769"/>
                  </a:lnTo>
                  <a:lnTo>
                    <a:pt x="8566" y="18747"/>
                  </a:lnTo>
                  <a:lnTo>
                    <a:pt x="8520" y="18735"/>
                  </a:lnTo>
                  <a:lnTo>
                    <a:pt x="8475" y="18724"/>
                  </a:lnTo>
                  <a:lnTo>
                    <a:pt x="8475" y="16369"/>
                  </a:lnTo>
                  <a:lnTo>
                    <a:pt x="8543" y="16346"/>
                  </a:lnTo>
                  <a:lnTo>
                    <a:pt x="8588" y="16312"/>
                  </a:lnTo>
                  <a:lnTo>
                    <a:pt x="8623" y="16267"/>
                  </a:lnTo>
                  <a:lnTo>
                    <a:pt x="8634" y="16199"/>
                  </a:lnTo>
                  <a:lnTo>
                    <a:pt x="8623" y="16130"/>
                  </a:lnTo>
                  <a:lnTo>
                    <a:pt x="10681" y="14947"/>
                  </a:lnTo>
                  <a:lnTo>
                    <a:pt x="10704" y="14981"/>
                  </a:lnTo>
                  <a:lnTo>
                    <a:pt x="10750" y="15004"/>
                  </a:lnTo>
                  <a:lnTo>
                    <a:pt x="10784" y="15016"/>
                  </a:lnTo>
                  <a:lnTo>
                    <a:pt x="10829" y="15027"/>
                  </a:lnTo>
                  <a:lnTo>
                    <a:pt x="10864" y="15027"/>
                  </a:lnTo>
                  <a:lnTo>
                    <a:pt x="10898" y="15016"/>
                  </a:lnTo>
                  <a:lnTo>
                    <a:pt x="10955" y="14970"/>
                  </a:lnTo>
                  <a:lnTo>
                    <a:pt x="10989" y="14913"/>
                  </a:lnTo>
                  <a:lnTo>
                    <a:pt x="11000" y="14890"/>
                  </a:lnTo>
                  <a:lnTo>
                    <a:pt x="11000" y="14845"/>
                  </a:lnTo>
                  <a:lnTo>
                    <a:pt x="10989" y="14788"/>
                  </a:lnTo>
                  <a:lnTo>
                    <a:pt x="10955" y="14731"/>
                  </a:lnTo>
                  <a:lnTo>
                    <a:pt x="10909" y="14697"/>
                  </a:lnTo>
                  <a:lnTo>
                    <a:pt x="10852" y="14674"/>
                  </a:lnTo>
                  <a:lnTo>
                    <a:pt x="10852" y="12263"/>
                  </a:lnTo>
                  <a:lnTo>
                    <a:pt x="10909" y="12240"/>
                  </a:lnTo>
                  <a:lnTo>
                    <a:pt x="10955" y="12206"/>
                  </a:lnTo>
                  <a:lnTo>
                    <a:pt x="10989" y="12160"/>
                  </a:lnTo>
                  <a:lnTo>
                    <a:pt x="11000" y="12092"/>
                  </a:lnTo>
                  <a:lnTo>
                    <a:pt x="10989" y="12024"/>
                  </a:lnTo>
                  <a:lnTo>
                    <a:pt x="13048" y="10841"/>
                  </a:lnTo>
                  <a:lnTo>
                    <a:pt x="13070" y="10875"/>
                  </a:lnTo>
                  <a:lnTo>
                    <a:pt x="13116" y="10898"/>
                  </a:lnTo>
                  <a:lnTo>
                    <a:pt x="13150" y="10920"/>
                  </a:lnTo>
                  <a:lnTo>
                    <a:pt x="13195" y="10932"/>
                  </a:lnTo>
                  <a:lnTo>
                    <a:pt x="13241" y="10920"/>
                  </a:lnTo>
                  <a:lnTo>
                    <a:pt x="13286" y="10909"/>
                  </a:lnTo>
                  <a:lnTo>
                    <a:pt x="13321" y="10875"/>
                  </a:lnTo>
                  <a:lnTo>
                    <a:pt x="13355" y="10841"/>
                  </a:lnTo>
                  <a:lnTo>
                    <a:pt x="15414" y="12035"/>
                  </a:lnTo>
                  <a:lnTo>
                    <a:pt x="15402" y="12092"/>
                  </a:lnTo>
                  <a:lnTo>
                    <a:pt x="15414" y="12149"/>
                  </a:lnTo>
                  <a:lnTo>
                    <a:pt x="15436" y="12206"/>
                  </a:lnTo>
                  <a:lnTo>
                    <a:pt x="15482" y="12240"/>
                  </a:lnTo>
                  <a:lnTo>
                    <a:pt x="15539" y="12263"/>
                  </a:lnTo>
                  <a:lnTo>
                    <a:pt x="15539" y="14595"/>
                  </a:lnTo>
                  <a:lnTo>
                    <a:pt x="15493" y="14606"/>
                  </a:lnTo>
                  <a:lnTo>
                    <a:pt x="15448" y="14617"/>
                  </a:lnTo>
                  <a:lnTo>
                    <a:pt x="15414" y="14640"/>
                  </a:lnTo>
                  <a:lnTo>
                    <a:pt x="15380" y="14674"/>
                  </a:lnTo>
                  <a:lnTo>
                    <a:pt x="15345" y="14708"/>
                  </a:lnTo>
                  <a:lnTo>
                    <a:pt x="15334" y="14754"/>
                  </a:lnTo>
                  <a:lnTo>
                    <a:pt x="15311" y="14799"/>
                  </a:lnTo>
                  <a:lnTo>
                    <a:pt x="15311" y="14845"/>
                  </a:lnTo>
                  <a:lnTo>
                    <a:pt x="15311" y="14902"/>
                  </a:lnTo>
                  <a:lnTo>
                    <a:pt x="15334" y="14947"/>
                  </a:lnTo>
                  <a:lnTo>
                    <a:pt x="13412" y="16051"/>
                  </a:lnTo>
                  <a:lnTo>
                    <a:pt x="13377" y="16005"/>
                  </a:lnTo>
                  <a:lnTo>
                    <a:pt x="13321" y="15971"/>
                  </a:lnTo>
                  <a:lnTo>
                    <a:pt x="13264" y="15948"/>
                  </a:lnTo>
                  <a:lnTo>
                    <a:pt x="13195" y="15937"/>
                  </a:lnTo>
                  <a:lnTo>
                    <a:pt x="13150" y="15937"/>
                  </a:lnTo>
                  <a:lnTo>
                    <a:pt x="13093" y="15960"/>
                  </a:lnTo>
                  <a:lnTo>
                    <a:pt x="13048" y="15982"/>
                  </a:lnTo>
                  <a:lnTo>
                    <a:pt x="13013" y="16017"/>
                  </a:lnTo>
                  <a:lnTo>
                    <a:pt x="12979" y="16051"/>
                  </a:lnTo>
                  <a:lnTo>
                    <a:pt x="12957" y="16096"/>
                  </a:lnTo>
                  <a:lnTo>
                    <a:pt x="12945" y="16142"/>
                  </a:lnTo>
                  <a:lnTo>
                    <a:pt x="12934" y="16199"/>
                  </a:lnTo>
                  <a:lnTo>
                    <a:pt x="12945" y="16244"/>
                  </a:lnTo>
                  <a:lnTo>
                    <a:pt x="12957" y="16301"/>
                  </a:lnTo>
                  <a:lnTo>
                    <a:pt x="12979" y="16335"/>
                  </a:lnTo>
                  <a:lnTo>
                    <a:pt x="13002" y="16381"/>
                  </a:lnTo>
                  <a:lnTo>
                    <a:pt x="13036" y="16403"/>
                  </a:lnTo>
                  <a:lnTo>
                    <a:pt x="13082" y="16437"/>
                  </a:lnTo>
                  <a:lnTo>
                    <a:pt x="13127" y="16449"/>
                  </a:lnTo>
                  <a:lnTo>
                    <a:pt x="13173" y="16460"/>
                  </a:lnTo>
                  <a:lnTo>
                    <a:pt x="13173" y="18758"/>
                  </a:lnTo>
                  <a:lnTo>
                    <a:pt x="13104" y="18781"/>
                  </a:lnTo>
                  <a:lnTo>
                    <a:pt x="13048" y="18826"/>
                  </a:lnTo>
                  <a:lnTo>
                    <a:pt x="13013" y="18883"/>
                  </a:lnTo>
                  <a:lnTo>
                    <a:pt x="13002" y="18917"/>
                  </a:lnTo>
                  <a:lnTo>
                    <a:pt x="13002" y="18951"/>
                  </a:lnTo>
                  <a:lnTo>
                    <a:pt x="13002" y="18997"/>
                  </a:lnTo>
                  <a:lnTo>
                    <a:pt x="13013" y="19031"/>
                  </a:lnTo>
                  <a:lnTo>
                    <a:pt x="13036" y="19065"/>
                  </a:lnTo>
                  <a:lnTo>
                    <a:pt x="13059" y="19099"/>
                  </a:lnTo>
                  <a:lnTo>
                    <a:pt x="13093" y="19122"/>
                  </a:lnTo>
                  <a:lnTo>
                    <a:pt x="13127" y="19145"/>
                  </a:lnTo>
                  <a:lnTo>
                    <a:pt x="13161" y="19156"/>
                  </a:lnTo>
                  <a:lnTo>
                    <a:pt x="13195" y="19156"/>
                  </a:lnTo>
                  <a:lnTo>
                    <a:pt x="13252" y="19145"/>
                  </a:lnTo>
                  <a:lnTo>
                    <a:pt x="13298" y="19133"/>
                  </a:lnTo>
                  <a:lnTo>
                    <a:pt x="13332" y="19099"/>
                  </a:lnTo>
                  <a:lnTo>
                    <a:pt x="13366" y="19065"/>
                  </a:lnTo>
                  <a:lnTo>
                    <a:pt x="15391" y="20225"/>
                  </a:lnTo>
                  <a:lnTo>
                    <a:pt x="15380" y="20260"/>
                  </a:lnTo>
                  <a:lnTo>
                    <a:pt x="15368" y="20305"/>
                  </a:lnTo>
                  <a:lnTo>
                    <a:pt x="15380" y="20339"/>
                  </a:lnTo>
                  <a:lnTo>
                    <a:pt x="15391" y="20385"/>
                  </a:lnTo>
                  <a:lnTo>
                    <a:pt x="15402" y="20419"/>
                  </a:lnTo>
                  <a:lnTo>
                    <a:pt x="15425" y="20442"/>
                  </a:lnTo>
                  <a:lnTo>
                    <a:pt x="15459" y="20464"/>
                  </a:lnTo>
                  <a:lnTo>
                    <a:pt x="15493" y="20487"/>
                  </a:lnTo>
                  <a:lnTo>
                    <a:pt x="15527" y="20498"/>
                  </a:lnTo>
                  <a:lnTo>
                    <a:pt x="15607" y="20498"/>
                  </a:lnTo>
                  <a:lnTo>
                    <a:pt x="15653" y="20487"/>
                  </a:lnTo>
                  <a:lnTo>
                    <a:pt x="15687" y="20464"/>
                  </a:lnTo>
                  <a:lnTo>
                    <a:pt x="15709" y="20442"/>
                  </a:lnTo>
                  <a:lnTo>
                    <a:pt x="15732" y="20419"/>
                  </a:lnTo>
                  <a:lnTo>
                    <a:pt x="15755" y="20385"/>
                  </a:lnTo>
                  <a:lnTo>
                    <a:pt x="15766" y="20339"/>
                  </a:lnTo>
                  <a:lnTo>
                    <a:pt x="15766" y="20305"/>
                  </a:lnTo>
                  <a:lnTo>
                    <a:pt x="15766" y="20260"/>
                  </a:lnTo>
                  <a:lnTo>
                    <a:pt x="15755" y="20225"/>
                  </a:lnTo>
                  <a:lnTo>
                    <a:pt x="17780" y="19054"/>
                  </a:lnTo>
                  <a:lnTo>
                    <a:pt x="17814" y="19088"/>
                  </a:lnTo>
                  <a:lnTo>
                    <a:pt x="17848" y="19122"/>
                  </a:lnTo>
                  <a:lnTo>
                    <a:pt x="17894" y="19133"/>
                  </a:lnTo>
                  <a:lnTo>
                    <a:pt x="17939" y="19145"/>
                  </a:lnTo>
                  <a:lnTo>
                    <a:pt x="17973" y="19145"/>
                  </a:lnTo>
                  <a:lnTo>
                    <a:pt x="18019" y="19133"/>
                  </a:lnTo>
                  <a:lnTo>
                    <a:pt x="18041" y="19111"/>
                  </a:lnTo>
                  <a:lnTo>
                    <a:pt x="18076" y="19088"/>
                  </a:lnTo>
                  <a:lnTo>
                    <a:pt x="18098" y="19065"/>
                  </a:lnTo>
                  <a:lnTo>
                    <a:pt x="18110" y="19031"/>
                  </a:lnTo>
                  <a:lnTo>
                    <a:pt x="18121" y="18997"/>
                  </a:lnTo>
                  <a:lnTo>
                    <a:pt x="18132" y="18951"/>
                  </a:lnTo>
                  <a:lnTo>
                    <a:pt x="18121" y="18883"/>
                  </a:lnTo>
                  <a:lnTo>
                    <a:pt x="18076" y="18826"/>
                  </a:lnTo>
                  <a:lnTo>
                    <a:pt x="18030" y="18792"/>
                  </a:lnTo>
                  <a:lnTo>
                    <a:pt x="17962" y="18769"/>
                  </a:lnTo>
                  <a:lnTo>
                    <a:pt x="17962" y="16415"/>
                  </a:lnTo>
                  <a:lnTo>
                    <a:pt x="17996" y="16403"/>
                  </a:lnTo>
                  <a:lnTo>
                    <a:pt x="18041" y="16392"/>
                  </a:lnTo>
                  <a:lnTo>
                    <a:pt x="18076" y="16369"/>
                  </a:lnTo>
                  <a:lnTo>
                    <a:pt x="18098" y="16346"/>
                  </a:lnTo>
                  <a:lnTo>
                    <a:pt x="18121" y="16312"/>
                  </a:lnTo>
                  <a:lnTo>
                    <a:pt x="18144" y="16278"/>
                  </a:lnTo>
                  <a:lnTo>
                    <a:pt x="18155" y="16244"/>
                  </a:lnTo>
                  <a:lnTo>
                    <a:pt x="18155" y="16199"/>
                  </a:lnTo>
                  <a:lnTo>
                    <a:pt x="18155" y="16153"/>
                  </a:lnTo>
                  <a:lnTo>
                    <a:pt x="18144" y="16108"/>
                  </a:lnTo>
                  <a:lnTo>
                    <a:pt x="20100" y="14981"/>
                  </a:lnTo>
                  <a:lnTo>
                    <a:pt x="20134" y="15027"/>
                  </a:lnTo>
                  <a:lnTo>
                    <a:pt x="20191" y="15061"/>
                  </a:lnTo>
                  <a:lnTo>
                    <a:pt x="20248" y="15084"/>
                  </a:lnTo>
                  <a:lnTo>
                    <a:pt x="20305" y="15095"/>
                  </a:lnTo>
                  <a:lnTo>
                    <a:pt x="20373" y="15084"/>
                  </a:lnTo>
                  <a:lnTo>
                    <a:pt x="20430" y="15061"/>
                  </a:lnTo>
                  <a:lnTo>
                    <a:pt x="20476" y="15027"/>
                  </a:lnTo>
                  <a:lnTo>
                    <a:pt x="20521" y="14981"/>
                  </a:lnTo>
                  <a:lnTo>
                    <a:pt x="22444" y="16096"/>
                  </a:lnTo>
                  <a:lnTo>
                    <a:pt x="22421" y="16142"/>
                  </a:lnTo>
                  <a:lnTo>
                    <a:pt x="22421" y="16199"/>
                  </a:lnTo>
                  <a:lnTo>
                    <a:pt x="22421" y="16244"/>
                  </a:lnTo>
                  <a:lnTo>
                    <a:pt x="22432" y="16290"/>
                  </a:lnTo>
                  <a:lnTo>
                    <a:pt x="22455" y="16335"/>
                  </a:lnTo>
                  <a:lnTo>
                    <a:pt x="22489" y="16381"/>
                  </a:lnTo>
                  <a:lnTo>
                    <a:pt x="22523" y="16403"/>
                  </a:lnTo>
                  <a:lnTo>
                    <a:pt x="22557" y="16437"/>
                  </a:lnTo>
                  <a:lnTo>
                    <a:pt x="22603" y="16449"/>
                  </a:lnTo>
                  <a:lnTo>
                    <a:pt x="22660" y="16460"/>
                  </a:lnTo>
                  <a:lnTo>
                    <a:pt x="22660" y="18701"/>
                  </a:lnTo>
                  <a:lnTo>
                    <a:pt x="22614" y="18712"/>
                  </a:lnTo>
                  <a:lnTo>
                    <a:pt x="22569" y="18735"/>
                  </a:lnTo>
                  <a:lnTo>
                    <a:pt x="22523" y="18758"/>
                  </a:lnTo>
                  <a:lnTo>
                    <a:pt x="22489" y="18781"/>
                  </a:lnTo>
                  <a:lnTo>
                    <a:pt x="22466" y="18826"/>
                  </a:lnTo>
                  <a:lnTo>
                    <a:pt x="22444" y="18860"/>
                  </a:lnTo>
                  <a:lnTo>
                    <a:pt x="22432" y="18906"/>
                  </a:lnTo>
                  <a:lnTo>
                    <a:pt x="22432" y="18951"/>
                  </a:lnTo>
                  <a:lnTo>
                    <a:pt x="22432" y="19008"/>
                  </a:lnTo>
                  <a:lnTo>
                    <a:pt x="22444" y="19054"/>
                  </a:lnTo>
                  <a:lnTo>
                    <a:pt x="22466" y="19099"/>
                  </a:lnTo>
                  <a:lnTo>
                    <a:pt x="22501" y="19133"/>
                  </a:lnTo>
                  <a:lnTo>
                    <a:pt x="22535" y="19168"/>
                  </a:lnTo>
                  <a:lnTo>
                    <a:pt x="22580" y="19190"/>
                  </a:lnTo>
                  <a:lnTo>
                    <a:pt x="22626" y="19202"/>
                  </a:lnTo>
                  <a:lnTo>
                    <a:pt x="22683" y="19213"/>
                  </a:lnTo>
                  <a:lnTo>
                    <a:pt x="22751" y="19202"/>
                  </a:lnTo>
                  <a:lnTo>
                    <a:pt x="22808" y="19179"/>
                  </a:lnTo>
                  <a:lnTo>
                    <a:pt x="22853" y="19133"/>
                  </a:lnTo>
                  <a:lnTo>
                    <a:pt x="22899" y="19088"/>
                  </a:lnTo>
                  <a:lnTo>
                    <a:pt x="24878" y="20237"/>
                  </a:lnTo>
                  <a:lnTo>
                    <a:pt x="24867" y="20271"/>
                  </a:lnTo>
                  <a:lnTo>
                    <a:pt x="24855" y="20305"/>
                  </a:lnTo>
                  <a:lnTo>
                    <a:pt x="24867" y="20339"/>
                  </a:lnTo>
                  <a:lnTo>
                    <a:pt x="24878" y="20373"/>
                  </a:lnTo>
                  <a:lnTo>
                    <a:pt x="24889" y="20407"/>
                  </a:lnTo>
                  <a:lnTo>
                    <a:pt x="24912" y="20442"/>
                  </a:lnTo>
                  <a:lnTo>
                    <a:pt x="24946" y="20464"/>
                  </a:lnTo>
                  <a:lnTo>
                    <a:pt x="24980" y="20476"/>
                  </a:lnTo>
                  <a:lnTo>
                    <a:pt x="25015" y="20487"/>
                  </a:lnTo>
                  <a:lnTo>
                    <a:pt x="25049" y="20498"/>
                  </a:lnTo>
                  <a:lnTo>
                    <a:pt x="25094" y="20487"/>
                  </a:lnTo>
                  <a:lnTo>
                    <a:pt x="25128" y="20476"/>
                  </a:lnTo>
                  <a:lnTo>
                    <a:pt x="25162" y="20464"/>
                  </a:lnTo>
                  <a:lnTo>
                    <a:pt x="25185" y="20442"/>
                  </a:lnTo>
                  <a:lnTo>
                    <a:pt x="25208" y="20407"/>
                  </a:lnTo>
                  <a:lnTo>
                    <a:pt x="25231" y="20373"/>
                  </a:lnTo>
                  <a:lnTo>
                    <a:pt x="25242" y="20339"/>
                  </a:lnTo>
                  <a:lnTo>
                    <a:pt x="25242" y="20305"/>
                  </a:lnTo>
                  <a:lnTo>
                    <a:pt x="25242" y="20271"/>
                  </a:lnTo>
                  <a:lnTo>
                    <a:pt x="25231" y="20237"/>
                  </a:lnTo>
                  <a:lnTo>
                    <a:pt x="27221" y="19077"/>
                  </a:lnTo>
                  <a:lnTo>
                    <a:pt x="27255" y="19122"/>
                  </a:lnTo>
                  <a:lnTo>
                    <a:pt x="27301" y="19168"/>
                  </a:lnTo>
                  <a:lnTo>
                    <a:pt x="27358" y="19179"/>
                  </a:lnTo>
                  <a:lnTo>
                    <a:pt x="27415" y="19190"/>
                  </a:lnTo>
                  <a:lnTo>
                    <a:pt x="27472" y="19190"/>
                  </a:lnTo>
                  <a:lnTo>
                    <a:pt x="27517" y="19179"/>
                  </a:lnTo>
                  <a:lnTo>
                    <a:pt x="27551" y="19156"/>
                  </a:lnTo>
                  <a:lnTo>
                    <a:pt x="27585" y="19122"/>
                  </a:lnTo>
                  <a:lnTo>
                    <a:pt x="27619" y="19088"/>
                  </a:lnTo>
                  <a:lnTo>
                    <a:pt x="27642" y="19054"/>
                  </a:lnTo>
                  <a:lnTo>
                    <a:pt x="27654" y="19008"/>
                  </a:lnTo>
                  <a:lnTo>
                    <a:pt x="27654" y="18951"/>
                  </a:lnTo>
                  <a:lnTo>
                    <a:pt x="27654" y="18906"/>
                  </a:lnTo>
                  <a:lnTo>
                    <a:pt x="27642" y="18872"/>
                  </a:lnTo>
                  <a:lnTo>
                    <a:pt x="27619" y="18826"/>
                  </a:lnTo>
                  <a:lnTo>
                    <a:pt x="27597" y="18792"/>
                  </a:lnTo>
                  <a:lnTo>
                    <a:pt x="27563" y="18769"/>
                  </a:lnTo>
                  <a:lnTo>
                    <a:pt x="27528" y="18747"/>
                  </a:lnTo>
                  <a:lnTo>
                    <a:pt x="27483" y="18735"/>
                  </a:lnTo>
                  <a:lnTo>
                    <a:pt x="27437" y="18724"/>
                  </a:lnTo>
                  <a:lnTo>
                    <a:pt x="27437" y="16449"/>
                  </a:lnTo>
                  <a:lnTo>
                    <a:pt x="27494" y="16437"/>
                  </a:lnTo>
                  <a:lnTo>
                    <a:pt x="27528" y="16426"/>
                  </a:lnTo>
                  <a:lnTo>
                    <a:pt x="27574" y="16403"/>
                  </a:lnTo>
                  <a:lnTo>
                    <a:pt x="27608" y="16369"/>
                  </a:lnTo>
                  <a:lnTo>
                    <a:pt x="27631" y="16335"/>
                  </a:lnTo>
                  <a:lnTo>
                    <a:pt x="27654" y="16290"/>
                  </a:lnTo>
                  <a:lnTo>
                    <a:pt x="27665" y="16244"/>
                  </a:lnTo>
                  <a:lnTo>
                    <a:pt x="27676" y="16199"/>
                  </a:lnTo>
                  <a:lnTo>
                    <a:pt x="27665" y="16153"/>
                  </a:lnTo>
                  <a:lnTo>
                    <a:pt x="27654" y="16096"/>
                  </a:lnTo>
                  <a:lnTo>
                    <a:pt x="27631" y="16062"/>
                  </a:lnTo>
                  <a:lnTo>
                    <a:pt x="27597" y="16017"/>
                  </a:lnTo>
                  <a:lnTo>
                    <a:pt x="27563" y="15994"/>
                  </a:lnTo>
                  <a:lnTo>
                    <a:pt x="27517" y="15960"/>
                  </a:lnTo>
                  <a:lnTo>
                    <a:pt x="27472" y="15948"/>
                  </a:lnTo>
                  <a:lnTo>
                    <a:pt x="27358" y="15948"/>
                  </a:lnTo>
                  <a:lnTo>
                    <a:pt x="27301" y="15971"/>
                  </a:lnTo>
                  <a:lnTo>
                    <a:pt x="27255" y="16005"/>
                  </a:lnTo>
                  <a:lnTo>
                    <a:pt x="27210" y="16051"/>
                  </a:lnTo>
                  <a:lnTo>
                    <a:pt x="25288" y="14947"/>
                  </a:lnTo>
                  <a:lnTo>
                    <a:pt x="25299" y="14902"/>
                  </a:lnTo>
                  <a:lnTo>
                    <a:pt x="25310" y="14845"/>
                  </a:lnTo>
                  <a:lnTo>
                    <a:pt x="25310" y="14799"/>
                  </a:lnTo>
                  <a:lnTo>
                    <a:pt x="25288" y="14754"/>
                  </a:lnTo>
                  <a:lnTo>
                    <a:pt x="25265" y="14708"/>
                  </a:lnTo>
                  <a:lnTo>
                    <a:pt x="25242" y="14674"/>
                  </a:lnTo>
                  <a:lnTo>
                    <a:pt x="25208" y="14640"/>
                  </a:lnTo>
                  <a:lnTo>
                    <a:pt x="25162" y="14617"/>
                  </a:lnTo>
                  <a:lnTo>
                    <a:pt x="25117" y="14606"/>
                  </a:lnTo>
                  <a:lnTo>
                    <a:pt x="25071" y="14595"/>
                  </a:lnTo>
                  <a:lnTo>
                    <a:pt x="25071" y="12354"/>
                  </a:lnTo>
                  <a:lnTo>
                    <a:pt x="25117" y="12342"/>
                  </a:lnTo>
                  <a:lnTo>
                    <a:pt x="25162" y="12331"/>
                  </a:lnTo>
                  <a:lnTo>
                    <a:pt x="25208" y="12308"/>
                  </a:lnTo>
                  <a:lnTo>
                    <a:pt x="25242" y="12274"/>
                  </a:lnTo>
                  <a:lnTo>
                    <a:pt x="25276" y="12229"/>
                  </a:lnTo>
                  <a:lnTo>
                    <a:pt x="25299" y="12194"/>
                  </a:lnTo>
                  <a:lnTo>
                    <a:pt x="25310" y="12138"/>
                  </a:lnTo>
                  <a:lnTo>
                    <a:pt x="25310" y="12092"/>
                  </a:lnTo>
                  <a:lnTo>
                    <a:pt x="25310" y="12035"/>
                  </a:lnTo>
                  <a:lnTo>
                    <a:pt x="25288" y="11978"/>
                  </a:lnTo>
                  <a:lnTo>
                    <a:pt x="27278" y="10841"/>
                  </a:lnTo>
                  <a:lnTo>
                    <a:pt x="27301" y="10875"/>
                  </a:lnTo>
                  <a:lnTo>
                    <a:pt x="27335" y="10898"/>
                  </a:lnTo>
                  <a:lnTo>
                    <a:pt x="27381" y="10909"/>
                  </a:lnTo>
                  <a:lnTo>
                    <a:pt x="27415" y="10920"/>
                  </a:lnTo>
                  <a:lnTo>
                    <a:pt x="27460" y="10909"/>
                  </a:lnTo>
                  <a:lnTo>
                    <a:pt x="27506" y="10898"/>
                  </a:lnTo>
                  <a:lnTo>
                    <a:pt x="27540" y="10875"/>
                  </a:lnTo>
                  <a:lnTo>
                    <a:pt x="27563" y="10841"/>
                  </a:lnTo>
                  <a:lnTo>
                    <a:pt x="29576" y="12001"/>
                  </a:lnTo>
                  <a:lnTo>
                    <a:pt x="29565" y="12047"/>
                  </a:lnTo>
                  <a:lnTo>
                    <a:pt x="29565" y="12092"/>
                  </a:lnTo>
                  <a:lnTo>
                    <a:pt x="29565" y="12138"/>
                  </a:lnTo>
                  <a:lnTo>
                    <a:pt x="29576" y="12183"/>
                  </a:lnTo>
                  <a:lnTo>
                    <a:pt x="29599" y="12217"/>
                  </a:lnTo>
                  <a:lnTo>
                    <a:pt x="29633" y="12251"/>
                  </a:lnTo>
                  <a:lnTo>
                    <a:pt x="29667" y="12285"/>
                  </a:lnTo>
                  <a:lnTo>
                    <a:pt x="29701" y="12308"/>
                  </a:lnTo>
                  <a:lnTo>
                    <a:pt x="29747" y="12320"/>
                  </a:lnTo>
                  <a:lnTo>
                    <a:pt x="29838" y="12320"/>
                  </a:lnTo>
                  <a:lnTo>
                    <a:pt x="29883" y="12308"/>
                  </a:lnTo>
                  <a:lnTo>
                    <a:pt x="29917" y="12285"/>
                  </a:lnTo>
                  <a:lnTo>
                    <a:pt x="29951" y="12251"/>
                  </a:lnTo>
                  <a:lnTo>
                    <a:pt x="29986" y="12217"/>
                  </a:lnTo>
                  <a:lnTo>
                    <a:pt x="29997" y="12183"/>
                  </a:lnTo>
                  <a:lnTo>
                    <a:pt x="30020" y="12138"/>
                  </a:lnTo>
                  <a:lnTo>
                    <a:pt x="30020" y="12092"/>
                  </a:lnTo>
                  <a:lnTo>
                    <a:pt x="30020" y="12047"/>
                  </a:lnTo>
                  <a:lnTo>
                    <a:pt x="29997" y="12001"/>
                  </a:lnTo>
                  <a:lnTo>
                    <a:pt x="32010" y="10841"/>
                  </a:lnTo>
                  <a:lnTo>
                    <a:pt x="32033" y="10875"/>
                  </a:lnTo>
                  <a:lnTo>
                    <a:pt x="32079" y="10909"/>
                  </a:lnTo>
                  <a:lnTo>
                    <a:pt x="32124" y="10932"/>
                  </a:lnTo>
                  <a:lnTo>
                    <a:pt x="32204" y="10932"/>
                  </a:lnTo>
                  <a:lnTo>
                    <a:pt x="32238" y="10920"/>
                  </a:lnTo>
                  <a:lnTo>
                    <a:pt x="32272" y="10898"/>
                  </a:lnTo>
                  <a:lnTo>
                    <a:pt x="32306" y="10875"/>
                  </a:lnTo>
                  <a:lnTo>
                    <a:pt x="32329" y="10852"/>
                  </a:lnTo>
                  <a:lnTo>
                    <a:pt x="32340" y="10818"/>
                  </a:lnTo>
                  <a:lnTo>
                    <a:pt x="32352" y="10784"/>
                  </a:lnTo>
                  <a:lnTo>
                    <a:pt x="32352" y="10750"/>
                  </a:lnTo>
                  <a:lnTo>
                    <a:pt x="32352" y="10704"/>
                  </a:lnTo>
                  <a:lnTo>
                    <a:pt x="32340" y="10681"/>
                  </a:lnTo>
                  <a:lnTo>
                    <a:pt x="32306" y="10613"/>
                  </a:lnTo>
                  <a:lnTo>
                    <a:pt x="32249" y="10579"/>
                  </a:lnTo>
                  <a:lnTo>
                    <a:pt x="32181" y="10556"/>
                  </a:lnTo>
                  <a:lnTo>
                    <a:pt x="32181" y="8202"/>
                  </a:lnTo>
                  <a:lnTo>
                    <a:pt x="32227" y="8190"/>
                  </a:lnTo>
                  <a:lnTo>
                    <a:pt x="32261" y="8179"/>
                  </a:lnTo>
                  <a:lnTo>
                    <a:pt x="32295" y="8156"/>
                  </a:lnTo>
                  <a:lnTo>
                    <a:pt x="32318" y="8133"/>
                  </a:lnTo>
                  <a:lnTo>
                    <a:pt x="32340" y="8099"/>
                  </a:lnTo>
                  <a:lnTo>
                    <a:pt x="32363" y="8065"/>
                  </a:lnTo>
                  <a:lnTo>
                    <a:pt x="32374" y="8031"/>
                  </a:lnTo>
                  <a:lnTo>
                    <a:pt x="32374" y="7986"/>
                  </a:lnTo>
                  <a:lnTo>
                    <a:pt x="32374" y="7951"/>
                  </a:lnTo>
                  <a:lnTo>
                    <a:pt x="32363" y="7906"/>
                  </a:lnTo>
                  <a:lnTo>
                    <a:pt x="32340" y="7872"/>
                  </a:lnTo>
                  <a:lnTo>
                    <a:pt x="32318" y="7838"/>
                  </a:lnTo>
                  <a:lnTo>
                    <a:pt x="32283" y="7815"/>
                  </a:lnTo>
                  <a:lnTo>
                    <a:pt x="32249" y="7792"/>
                  </a:lnTo>
                  <a:lnTo>
                    <a:pt x="32215" y="7781"/>
                  </a:lnTo>
                  <a:lnTo>
                    <a:pt x="32113" y="7781"/>
                  </a:lnTo>
                  <a:lnTo>
                    <a:pt x="32067" y="7804"/>
                  </a:lnTo>
                  <a:lnTo>
                    <a:pt x="32033" y="7826"/>
                  </a:lnTo>
                  <a:lnTo>
                    <a:pt x="31999" y="7872"/>
                  </a:lnTo>
                  <a:lnTo>
                    <a:pt x="29997" y="6711"/>
                  </a:lnTo>
                  <a:lnTo>
                    <a:pt x="30008" y="6677"/>
                  </a:lnTo>
                  <a:lnTo>
                    <a:pt x="30020" y="6643"/>
                  </a:lnTo>
                  <a:lnTo>
                    <a:pt x="30008" y="6598"/>
                  </a:lnTo>
                  <a:lnTo>
                    <a:pt x="29997" y="6552"/>
                  </a:lnTo>
                  <a:lnTo>
                    <a:pt x="29974" y="6518"/>
                  </a:lnTo>
                  <a:lnTo>
                    <a:pt x="29951" y="6484"/>
                  </a:lnTo>
                  <a:lnTo>
                    <a:pt x="29917" y="6450"/>
                  </a:lnTo>
                  <a:lnTo>
                    <a:pt x="29883" y="6438"/>
                  </a:lnTo>
                  <a:lnTo>
                    <a:pt x="29838" y="6416"/>
                  </a:lnTo>
                  <a:lnTo>
                    <a:pt x="29747" y="6416"/>
                  </a:lnTo>
                  <a:lnTo>
                    <a:pt x="29701" y="6438"/>
                  </a:lnTo>
                  <a:lnTo>
                    <a:pt x="29667" y="6450"/>
                  </a:lnTo>
                  <a:lnTo>
                    <a:pt x="29633" y="6484"/>
                  </a:lnTo>
                  <a:lnTo>
                    <a:pt x="29599" y="6518"/>
                  </a:lnTo>
                  <a:lnTo>
                    <a:pt x="29587" y="6552"/>
                  </a:lnTo>
                  <a:lnTo>
                    <a:pt x="29565" y="6598"/>
                  </a:lnTo>
                  <a:lnTo>
                    <a:pt x="29565" y="6643"/>
                  </a:lnTo>
                  <a:lnTo>
                    <a:pt x="29565" y="6677"/>
                  </a:lnTo>
                  <a:lnTo>
                    <a:pt x="29576" y="6711"/>
                  </a:lnTo>
                  <a:lnTo>
                    <a:pt x="27642" y="7838"/>
                  </a:lnTo>
                  <a:lnTo>
                    <a:pt x="27597" y="7792"/>
                  </a:lnTo>
                  <a:lnTo>
                    <a:pt x="27551" y="7747"/>
                  </a:lnTo>
                  <a:lnTo>
                    <a:pt x="27483" y="7724"/>
                  </a:lnTo>
                  <a:lnTo>
                    <a:pt x="27358" y="7724"/>
                  </a:lnTo>
                  <a:lnTo>
                    <a:pt x="27290" y="7747"/>
                  </a:lnTo>
                  <a:lnTo>
                    <a:pt x="27244" y="7792"/>
                  </a:lnTo>
                  <a:lnTo>
                    <a:pt x="27199" y="7838"/>
                  </a:lnTo>
                  <a:lnTo>
                    <a:pt x="25242" y="6711"/>
                  </a:lnTo>
                  <a:lnTo>
                    <a:pt x="25253" y="6643"/>
                  </a:lnTo>
                  <a:lnTo>
                    <a:pt x="25253" y="6598"/>
                  </a:lnTo>
                  <a:lnTo>
                    <a:pt x="25242" y="6564"/>
                  </a:lnTo>
                  <a:lnTo>
                    <a:pt x="25219" y="6529"/>
                  </a:lnTo>
                  <a:lnTo>
                    <a:pt x="25197" y="6495"/>
                  </a:lnTo>
                  <a:lnTo>
                    <a:pt x="25162" y="6473"/>
                  </a:lnTo>
                  <a:lnTo>
                    <a:pt x="25128" y="6450"/>
                  </a:lnTo>
                  <a:lnTo>
                    <a:pt x="25094" y="6438"/>
                  </a:lnTo>
                  <a:lnTo>
                    <a:pt x="25015" y="6438"/>
                  </a:lnTo>
                  <a:lnTo>
                    <a:pt x="24969" y="6450"/>
                  </a:lnTo>
                  <a:lnTo>
                    <a:pt x="24935" y="6473"/>
                  </a:lnTo>
                  <a:lnTo>
                    <a:pt x="24901" y="6495"/>
                  </a:lnTo>
                  <a:lnTo>
                    <a:pt x="24878" y="6529"/>
                  </a:lnTo>
                  <a:lnTo>
                    <a:pt x="24855" y="6564"/>
                  </a:lnTo>
                  <a:lnTo>
                    <a:pt x="24844" y="6598"/>
                  </a:lnTo>
                  <a:lnTo>
                    <a:pt x="24844" y="6643"/>
                  </a:lnTo>
                  <a:lnTo>
                    <a:pt x="24855" y="6711"/>
                  </a:lnTo>
                  <a:lnTo>
                    <a:pt x="22842" y="7872"/>
                  </a:lnTo>
                  <a:lnTo>
                    <a:pt x="22808" y="7838"/>
                  </a:lnTo>
                  <a:lnTo>
                    <a:pt x="22774" y="7804"/>
                  </a:lnTo>
                  <a:lnTo>
                    <a:pt x="22728" y="7792"/>
                  </a:lnTo>
                  <a:lnTo>
                    <a:pt x="22683" y="7781"/>
                  </a:lnTo>
                  <a:lnTo>
                    <a:pt x="22626" y="7792"/>
                  </a:lnTo>
                  <a:lnTo>
                    <a:pt x="22592" y="7804"/>
                  </a:lnTo>
                  <a:lnTo>
                    <a:pt x="22546" y="7838"/>
                  </a:lnTo>
                  <a:lnTo>
                    <a:pt x="22512" y="7872"/>
                  </a:lnTo>
                  <a:lnTo>
                    <a:pt x="20544" y="6734"/>
                  </a:lnTo>
                  <a:lnTo>
                    <a:pt x="20555" y="6689"/>
                  </a:lnTo>
                  <a:lnTo>
                    <a:pt x="20567" y="6643"/>
                  </a:lnTo>
                  <a:lnTo>
                    <a:pt x="20555" y="6586"/>
                  </a:lnTo>
                  <a:lnTo>
                    <a:pt x="20544" y="6541"/>
                  </a:lnTo>
                  <a:lnTo>
                    <a:pt x="20521" y="6507"/>
                  </a:lnTo>
                  <a:lnTo>
                    <a:pt x="20498" y="6461"/>
                  </a:lnTo>
                  <a:lnTo>
                    <a:pt x="20464" y="6438"/>
                  </a:lnTo>
                  <a:lnTo>
                    <a:pt x="20419" y="6416"/>
                  </a:lnTo>
                  <a:lnTo>
                    <a:pt x="20373" y="6393"/>
                  </a:lnTo>
                  <a:lnTo>
                    <a:pt x="20328" y="6382"/>
                  </a:lnTo>
                  <a:lnTo>
                    <a:pt x="20328" y="4129"/>
                  </a:lnTo>
                  <a:lnTo>
                    <a:pt x="20373" y="4118"/>
                  </a:lnTo>
                  <a:lnTo>
                    <a:pt x="20419" y="4107"/>
                  </a:lnTo>
                  <a:lnTo>
                    <a:pt x="20453" y="4072"/>
                  </a:lnTo>
                  <a:lnTo>
                    <a:pt x="20487" y="4050"/>
                  </a:lnTo>
                  <a:lnTo>
                    <a:pt x="20521" y="4016"/>
                  </a:lnTo>
                  <a:lnTo>
                    <a:pt x="20533" y="3970"/>
                  </a:lnTo>
                  <a:lnTo>
                    <a:pt x="20555" y="3925"/>
                  </a:lnTo>
                  <a:lnTo>
                    <a:pt x="20555" y="3879"/>
                  </a:lnTo>
                  <a:lnTo>
                    <a:pt x="20555" y="3834"/>
                  </a:lnTo>
                  <a:lnTo>
                    <a:pt x="20533" y="3788"/>
                  </a:lnTo>
                  <a:lnTo>
                    <a:pt x="20510" y="3743"/>
                  </a:lnTo>
                  <a:lnTo>
                    <a:pt x="20487" y="3708"/>
                  </a:lnTo>
                  <a:lnTo>
                    <a:pt x="20453" y="3674"/>
                  </a:lnTo>
                  <a:lnTo>
                    <a:pt x="20407" y="3651"/>
                  </a:lnTo>
                  <a:lnTo>
                    <a:pt x="20362" y="3640"/>
                  </a:lnTo>
                  <a:lnTo>
                    <a:pt x="20248" y="3640"/>
                  </a:lnTo>
                  <a:lnTo>
                    <a:pt x="20191" y="3663"/>
                  </a:lnTo>
                  <a:lnTo>
                    <a:pt x="20146" y="3697"/>
                  </a:lnTo>
                  <a:lnTo>
                    <a:pt x="20112" y="3743"/>
                  </a:lnTo>
                  <a:lnTo>
                    <a:pt x="18144" y="2605"/>
                  </a:lnTo>
                  <a:lnTo>
                    <a:pt x="18155" y="2571"/>
                  </a:lnTo>
                  <a:lnTo>
                    <a:pt x="18155" y="2537"/>
                  </a:lnTo>
                  <a:lnTo>
                    <a:pt x="18155" y="2491"/>
                  </a:lnTo>
                  <a:lnTo>
                    <a:pt x="18144" y="2446"/>
                  </a:lnTo>
                  <a:lnTo>
                    <a:pt x="18121" y="2412"/>
                  </a:lnTo>
                  <a:lnTo>
                    <a:pt x="18098" y="2377"/>
                  </a:lnTo>
                  <a:lnTo>
                    <a:pt x="18064" y="2355"/>
                  </a:lnTo>
                  <a:lnTo>
                    <a:pt x="18030" y="2332"/>
                  </a:lnTo>
                  <a:lnTo>
                    <a:pt x="17985" y="2321"/>
                  </a:lnTo>
                  <a:lnTo>
                    <a:pt x="17894" y="2321"/>
                  </a:lnTo>
                  <a:lnTo>
                    <a:pt x="17859" y="2332"/>
                  </a:lnTo>
                  <a:lnTo>
                    <a:pt x="17814" y="2355"/>
                  </a:lnTo>
                  <a:lnTo>
                    <a:pt x="17791" y="2377"/>
                  </a:lnTo>
                  <a:lnTo>
                    <a:pt x="17757" y="2412"/>
                  </a:lnTo>
                  <a:lnTo>
                    <a:pt x="17746" y="2446"/>
                  </a:lnTo>
                  <a:lnTo>
                    <a:pt x="17723" y="2491"/>
                  </a:lnTo>
                  <a:lnTo>
                    <a:pt x="17723" y="2537"/>
                  </a:lnTo>
                  <a:lnTo>
                    <a:pt x="17734" y="2605"/>
                  </a:lnTo>
                  <a:lnTo>
                    <a:pt x="15709" y="3777"/>
                  </a:lnTo>
                  <a:lnTo>
                    <a:pt x="15687" y="3743"/>
                  </a:lnTo>
                  <a:lnTo>
                    <a:pt x="15653" y="3720"/>
                  </a:lnTo>
                  <a:lnTo>
                    <a:pt x="15607" y="3708"/>
                  </a:lnTo>
                  <a:lnTo>
                    <a:pt x="15539" y="3708"/>
                  </a:lnTo>
                  <a:lnTo>
                    <a:pt x="15505" y="3720"/>
                  </a:lnTo>
                  <a:lnTo>
                    <a:pt x="15448" y="3754"/>
                  </a:lnTo>
                  <a:lnTo>
                    <a:pt x="15402" y="3811"/>
                  </a:lnTo>
                  <a:lnTo>
                    <a:pt x="15402" y="3845"/>
                  </a:lnTo>
                  <a:lnTo>
                    <a:pt x="15391" y="3879"/>
                  </a:lnTo>
                  <a:lnTo>
                    <a:pt x="15402" y="3947"/>
                  </a:lnTo>
                  <a:lnTo>
                    <a:pt x="15436" y="3993"/>
                  </a:lnTo>
                  <a:lnTo>
                    <a:pt x="15482" y="4038"/>
                  </a:lnTo>
                  <a:lnTo>
                    <a:pt x="15539" y="4061"/>
                  </a:lnTo>
                  <a:lnTo>
                    <a:pt x="15539" y="6393"/>
                  </a:lnTo>
                  <a:lnTo>
                    <a:pt x="15505" y="6404"/>
                  </a:lnTo>
                  <a:lnTo>
                    <a:pt x="15459" y="6416"/>
                  </a:lnTo>
                  <a:lnTo>
                    <a:pt x="15425" y="6450"/>
                  </a:lnTo>
                  <a:lnTo>
                    <a:pt x="15391" y="6473"/>
                  </a:lnTo>
                  <a:lnTo>
                    <a:pt x="15357" y="6507"/>
                  </a:lnTo>
                  <a:lnTo>
                    <a:pt x="15345" y="6552"/>
                  </a:lnTo>
                  <a:lnTo>
                    <a:pt x="15334" y="6598"/>
                  </a:lnTo>
                  <a:lnTo>
                    <a:pt x="15323" y="6643"/>
                  </a:lnTo>
                  <a:lnTo>
                    <a:pt x="15323" y="6689"/>
                  </a:lnTo>
                  <a:lnTo>
                    <a:pt x="15345" y="6723"/>
                  </a:lnTo>
                  <a:lnTo>
                    <a:pt x="13423" y="7838"/>
                  </a:lnTo>
                  <a:lnTo>
                    <a:pt x="13377" y="7792"/>
                  </a:lnTo>
                  <a:lnTo>
                    <a:pt x="13321" y="7758"/>
                  </a:lnTo>
                  <a:lnTo>
                    <a:pt x="13264" y="7735"/>
                  </a:lnTo>
                  <a:lnTo>
                    <a:pt x="13195" y="7724"/>
                  </a:lnTo>
                  <a:lnTo>
                    <a:pt x="13139" y="7735"/>
                  </a:lnTo>
                  <a:lnTo>
                    <a:pt x="13070" y="7758"/>
                  </a:lnTo>
                  <a:lnTo>
                    <a:pt x="13025" y="7792"/>
                  </a:lnTo>
                  <a:lnTo>
                    <a:pt x="12979" y="7838"/>
                  </a:lnTo>
                  <a:lnTo>
                    <a:pt x="11011" y="6700"/>
                  </a:lnTo>
                  <a:lnTo>
                    <a:pt x="11023" y="6643"/>
                  </a:lnTo>
                  <a:lnTo>
                    <a:pt x="11023" y="6598"/>
                  </a:lnTo>
                  <a:lnTo>
                    <a:pt x="11011" y="6564"/>
                  </a:lnTo>
                  <a:lnTo>
                    <a:pt x="10977" y="6507"/>
                  </a:lnTo>
                  <a:lnTo>
                    <a:pt x="10920" y="6473"/>
                  </a:lnTo>
                  <a:lnTo>
                    <a:pt x="10852" y="6450"/>
                  </a:lnTo>
                  <a:lnTo>
                    <a:pt x="10852" y="4129"/>
                  </a:lnTo>
                  <a:lnTo>
                    <a:pt x="10898" y="4129"/>
                  </a:lnTo>
                  <a:lnTo>
                    <a:pt x="10943" y="4107"/>
                  </a:lnTo>
                  <a:lnTo>
                    <a:pt x="10977" y="4084"/>
                  </a:lnTo>
                  <a:lnTo>
                    <a:pt x="11011" y="4050"/>
                  </a:lnTo>
                  <a:lnTo>
                    <a:pt x="11046" y="4016"/>
                  </a:lnTo>
                  <a:lnTo>
                    <a:pt x="11068" y="3981"/>
                  </a:lnTo>
                  <a:lnTo>
                    <a:pt x="11080" y="3936"/>
                  </a:lnTo>
                  <a:lnTo>
                    <a:pt x="11080" y="3879"/>
                  </a:lnTo>
                  <a:lnTo>
                    <a:pt x="11080" y="3834"/>
                  </a:lnTo>
                  <a:lnTo>
                    <a:pt x="11057" y="3788"/>
                  </a:lnTo>
                  <a:lnTo>
                    <a:pt x="11034" y="3743"/>
                  </a:lnTo>
                  <a:lnTo>
                    <a:pt x="11011" y="3708"/>
                  </a:lnTo>
                  <a:lnTo>
                    <a:pt x="10966" y="3674"/>
                  </a:lnTo>
                  <a:lnTo>
                    <a:pt x="10932" y="3651"/>
                  </a:lnTo>
                  <a:lnTo>
                    <a:pt x="10886" y="3640"/>
                  </a:lnTo>
                  <a:lnTo>
                    <a:pt x="10829" y="3629"/>
                  </a:lnTo>
                  <a:lnTo>
                    <a:pt x="10773" y="3640"/>
                  </a:lnTo>
                  <a:lnTo>
                    <a:pt x="10716" y="3663"/>
                  </a:lnTo>
                  <a:lnTo>
                    <a:pt x="10659" y="3697"/>
                  </a:lnTo>
                  <a:lnTo>
                    <a:pt x="10625" y="3743"/>
                  </a:lnTo>
                  <a:lnTo>
                    <a:pt x="8691" y="2616"/>
                  </a:lnTo>
                  <a:lnTo>
                    <a:pt x="8702" y="2582"/>
                  </a:lnTo>
                  <a:lnTo>
                    <a:pt x="8702" y="2537"/>
                  </a:lnTo>
                  <a:lnTo>
                    <a:pt x="8702" y="2491"/>
                  </a:lnTo>
                  <a:lnTo>
                    <a:pt x="8679" y="2446"/>
                  </a:lnTo>
                  <a:lnTo>
                    <a:pt x="8657" y="2400"/>
                  </a:lnTo>
                  <a:lnTo>
                    <a:pt x="8634" y="2366"/>
                  </a:lnTo>
                  <a:lnTo>
                    <a:pt x="8600" y="2332"/>
                  </a:lnTo>
                  <a:lnTo>
                    <a:pt x="8554" y="2309"/>
                  </a:lnTo>
                  <a:lnTo>
                    <a:pt x="8509" y="2298"/>
                  </a:lnTo>
                  <a:lnTo>
                    <a:pt x="8406" y="2298"/>
                  </a:lnTo>
                  <a:lnTo>
                    <a:pt x="8361" y="2309"/>
                  </a:lnTo>
                  <a:lnTo>
                    <a:pt x="8327" y="2332"/>
                  </a:lnTo>
                  <a:lnTo>
                    <a:pt x="8293" y="2366"/>
                  </a:lnTo>
                  <a:lnTo>
                    <a:pt x="8259" y="2400"/>
                  </a:lnTo>
                  <a:lnTo>
                    <a:pt x="8236" y="2446"/>
                  </a:lnTo>
                  <a:lnTo>
                    <a:pt x="8224" y="2491"/>
                  </a:lnTo>
                  <a:lnTo>
                    <a:pt x="8224" y="2537"/>
                  </a:lnTo>
                  <a:lnTo>
                    <a:pt x="8224" y="2582"/>
                  </a:lnTo>
                  <a:lnTo>
                    <a:pt x="8236" y="2616"/>
                  </a:lnTo>
                  <a:lnTo>
                    <a:pt x="6268" y="3754"/>
                  </a:lnTo>
                  <a:lnTo>
                    <a:pt x="6234" y="3720"/>
                  </a:lnTo>
                  <a:lnTo>
                    <a:pt x="6188" y="3697"/>
                  </a:lnTo>
                  <a:lnTo>
                    <a:pt x="6143" y="3674"/>
                  </a:lnTo>
                  <a:lnTo>
                    <a:pt x="6086" y="3663"/>
                  </a:lnTo>
                  <a:lnTo>
                    <a:pt x="6040" y="3674"/>
                  </a:lnTo>
                  <a:lnTo>
                    <a:pt x="5995" y="3697"/>
                  </a:lnTo>
                  <a:lnTo>
                    <a:pt x="5949" y="3720"/>
                  </a:lnTo>
                  <a:lnTo>
                    <a:pt x="5915" y="3754"/>
                  </a:lnTo>
                  <a:lnTo>
                    <a:pt x="3947" y="2616"/>
                  </a:lnTo>
                  <a:lnTo>
                    <a:pt x="3959" y="2582"/>
                  </a:lnTo>
                  <a:lnTo>
                    <a:pt x="3959" y="2537"/>
                  </a:lnTo>
                  <a:lnTo>
                    <a:pt x="3959" y="2491"/>
                  </a:lnTo>
                  <a:lnTo>
                    <a:pt x="3936" y="2446"/>
                  </a:lnTo>
                  <a:lnTo>
                    <a:pt x="3925" y="2412"/>
                  </a:lnTo>
                  <a:lnTo>
                    <a:pt x="3890" y="2377"/>
                  </a:lnTo>
                  <a:lnTo>
                    <a:pt x="3856" y="2343"/>
                  </a:lnTo>
                  <a:lnTo>
                    <a:pt x="3822" y="2321"/>
                  </a:lnTo>
                  <a:lnTo>
                    <a:pt x="3777" y="2309"/>
                  </a:lnTo>
                  <a:lnTo>
                    <a:pt x="3743" y="2298"/>
                  </a:lnTo>
                  <a:lnTo>
                    <a:pt x="3743" y="11"/>
                  </a:lnTo>
                  <a:lnTo>
                    <a:pt x="3799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7809200" y="0"/>
              <a:ext cx="543002" cy="408403"/>
            </a:xfrm>
            <a:custGeom>
              <a:avLst/>
              <a:gdLst/>
              <a:ahLst/>
              <a:cxnLst/>
              <a:rect l="l" t="t" r="r" b="b"/>
              <a:pathLst>
                <a:path w="5188" h="3902" extrusionOk="0">
                  <a:moveTo>
                    <a:pt x="125" y="0"/>
                  </a:moveTo>
                  <a:lnTo>
                    <a:pt x="194" y="23"/>
                  </a:lnTo>
                  <a:lnTo>
                    <a:pt x="194" y="2321"/>
                  </a:lnTo>
                  <a:lnTo>
                    <a:pt x="159" y="2332"/>
                  </a:lnTo>
                  <a:lnTo>
                    <a:pt x="125" y="2343"/>
                  </a:lnTo>
                  <a:lnTo>
                    <a:pt x="91" y="2366"/>
                  </a:lnTo>
                  <a:lnTo>
                    <a:pt x="57" y="2389"/>
                  </a:lnTo>
                  <a:lnTo>
                    <a:pt x="34" y="2423"/>
                  </a:lnTo>
                  <a:lnTo>
                    <a:pt x="23" y="2457"/>
                  </a:lnTo>
                  <a:lnTo>
                    <a:pt x="12" y="2491"/>
                  </a:lnTo>
                  <a:lnTo>
                    <a:pt x="0" y="2537"/>
                  </a:lnTo>
                  <a:lnTo>
                    <a:pt x="12" y="2582"/>
                  </a:lnTo>
                  <a:lnTo>
                    <a:pt x="23" y="2616"/>
                  </a:lnTo>
                  <a:lnTo>
                    <a:pt x="46" y="2662"/>
                  </a:lnTo>
                  <a:lnTo>
                    <a:pt x="68" y="2685"/>
                  </a:lnTo>
                  <a:lnTo>
                    <a:pt x="103" y="2719"/>
                  </a:lnTo>
                  <a:lnTo>
                    <a:pt x="137" y="2730"/>
                  </a:lnTo>
                  <a:lnTo>
                    <a:pt x="182" y="2753"/>
                  </a:lnTo>
                  <a:lnTo>
                    <a:pt x="216" y="2753"/>
                  </a:lnTo>
                  <a:lnTo>
                    <a:pt x="273" y="2741"/>
                  </a:lnTo>
                  <a:lnTo>
                    <a:pt x="330" y="2719"/>
                  </a:lnTo>
                  <a:lnTo>
                    <a:pt x="376" y="2696"/>
                  </a:lnTo>
                  <a:lnTo>
                    <a:pt x="410" y="2650"/>
                  </a:lnTo>
                  <a:lnTo>
                    <a:pt x="2582" y="3902"/>
                  </a:lnTo>
                  <a:lnTo>
                    <a:pt x="2594" y="3879"/>
                  </a:lnTo>
                  <a:lnTo>
                    <a:pt x="2605" y="3902"/>
                  </a:lnTo>
                  <a:lnTo>
                    <a:pt x="4767" y="2650"/>
                  </a:lnTo>
                  <a:lnTo>
                    <a:pt x="4801" y="2696"/>
                  </a:lnTo>
                  <a:lnTo>
                    <a:pt x="4846" y="2730"/>
                  </a:lnTo>
                  <a:lnTo>
                    <a:pt x="4903" y="2753"/>
                  </a:lnTo>
                  <a:lnTo>
                    <a:pt x="4960" y="2764"/>
                  </a:lnTo>
                  <a:lnTo>
                    <a:pt x="5005" y="2753"/>
                  </a:lnTo>
                  <a:lnTo>
                    <a:pt x="5051" y="2741"/>
                  </a:lnTo>
                  <a:lnTo>
                    <a:pt x="5085" y="2719"/>
                  </a:lnTo>
                  <a:lnTo>
                    <a:pt x="5119" y="2696"/>
                  </a:lnTo>
                  <a:lnTo>
                    <a:pt x="5153" y="2662"/>
                  </a:lnTo>
                  <a:lnTo>
                    <a:pt x="5165" y="2628"/>
                  </a:lnTo>
                  <a:lnTo>
                    <a:pt x="5187" y="2582"/>
                  </a:lnTo>
                  <a:lnTo>
                    <a:pt x="5187" y="2537"/>
                  </a:lnTo>
                  <a:lnTo>
                    <a:pt x="5187" y="2491"/>
                  </a:lnTo>
                  <a:lnTo>
                    <a:pt x="5176" y="2457"/>
                  </a:lnTo>
                  <a:lnTo>
                    <a:pt x="5153" y="2412"/>
                  </a:lnTo>
                  <a:lnTo>
                    <a:pt x="5131" y="2389"/>
                  </a:lnTo>
                  <a:lnTo>
                    <a:pt x="5096" y="2355"/>
                  </a:lnTo>
                  <a:lnTo>
                    <a:pt x="5062" y="2332"/>
                  </a:lnTo>
                  <a:lnTo>
                    <a:pt x="5028" y="2321"/>
                  </a:lnTo>
                  <a:lnTo>
                    <a:pt x="4983" y="2309"/>
                  </a:lnTo>
                  <a:lnTo>
                    <a:pt x="4983" y="23"/>
                  </a:lnTo>
                  <a:lnTo>
                    <a:pt x="5028" y="11"/>
                  </a:lnTo>
                  <a:lnTo>
                    <a:pt x="5074" y="0"/>
                  </a:lnTo>
                  <a:lnTo>
                    <a:pt x="4846" y="0"/>
                  </a:lnTo>
                  <a:lnTo>
                    <a:pt x="4892" y="11"/>
                  </a:lnTo>
                  <a:lnTo>
                    <a:pt x="4937" y="23"/>
                  </a:lnTo>
                  <a:lnTo>
                    <a:pt x="4937" y="2309"/>
                  </a:lnTo>
                  <a:lnTo>
                    <a:pt x="4892" y="2321"/>
                  </a:lnTo>
                  <a:lnTo>
                    <a:pt x="4858" y="2332"/>
                  </a:lnTo>
                  <a:lnTo>
                    <a:pt x="4823" y="2355"/>
                  </a:lnTo>
                  <a:lnTo>
                    <a:pt x="4789" y="2389"/>
                  </a:lnTo>
                  <a:lnTo>
                    <a:pt x="4767" y="2412"/>
                  </a:lnTo>
                  <a:lnTo>
                    <a:pt x="4755" y="2457"/>
                  </a:lnTo>
                  <a:lnTo>
                    <a:pt x="4744" y="2491"/>
                  </a:lnTo>
                  <a:lnTo>
                    <a:pt x="4732" y="2537"/>
                  </a:lnTo>
                  <a:lnTo>
                    <a:pt x="4732" y="2571"/>
                  </a:lnTo>
                  <a:lnTo>
                    <a:pt x="4744" y="2616"/>
                  </a:lnTo>
                  <a:lnTo>
                    <a:pt x="2594" y="3856"/>
                  </a:lnTo>
                  <a:lnTo>
                    <a:pt x="421" y="2605"/>
                  </a:lnTo>
                  <a:lnTo>
                    <a:pt x="433" y="2571"/>
                  </a:lnTo>
                  <a:lnTo>
                    <a:pt x="433" y="2537"/>
                  </a:lnTo>
                  <a:lnTo>
                    <a:pt x="433" y="2491"/>
                  </a:lnTo>
                  <a:lnTo>
                    <a:pt x="421" y="2457"/>
                  </a:lnTo>
                  <a:lnTo>
                    <a:pt x="410" y="2423"/>
                  </a:lnTo>
                  <a:lnTo>
                    <a:pt x="376" y="2389"/>
                  </a:lnTo>
                  <a:lnTo>
                    <a:pt x="353" y="2366"/>
                  </a:lnTo>
                  <a:lnTo>
                    <a:pt x="319" y="2343"/>
                  </a:lnTo>
                  <a:lnTo>
                    <a:pt x="285" y="2332"/>
                  </a:lnTo>
                  <a:lnTo>
                    <a:pt x="239" y="2321"/>
                  </a:lnTo>
                  <a:lnTo>
                    <a:pt x="239" y="23"/>
                  </a:lnTo>
                  <a:lnTo>
                    <a:pt x="285" y="11"/>
                  </a:lnTo>
                  <a:lnTo>
                    <a:pt x="319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6814982" y="0"/>
              <a:ext cx="546665" cy="408403"/>
            </a:xfrm>
            <a:custGeom>
              <a:avLst/>
              <a:gdLst/>
              <a:ahLst/>
              <a:cxnLst/>
              <a:rect l="l" t="t" r="r" b="b"/>
              <a:pathLst>
                <a:path w="5223" h="3902" extrusionOk="0">
                  <a:moveTo>
                    <a:pt x="217" y="0"/>
                  </a:moveTo>
                  <a:lnTo>
                    <a:pt x="217" y="2298"/>
                  </a:lnTo>
                  <a:lnTo>
                    <a:pt x="171" y="2309"/>
                  </a:lnTo>
                  <a:lnTo>
                    <a:pt x="126" y="2321"/>
                  </a:lnTo>
                  <a:lnTo>
                    <a:pt x="92" y="2343"/>
                  </a:lnTo>
                  <a:lnTo>
                    <a:pt x="58" y="2377"/>
                  </a:lnTo>
                  <a:lnTo>
                    <a:pt x="35" y="2412"/>
                  </a:lnTo>
                  <a:lnTo>
                    <a:pt x="12" y="2446"/>
                  </a:lnTo>
                  <a:lnTo>
                    <a:pt x="1" y="2491"/>
                  </a:lnTo>
                  <a:lnTo>
                    <a:pt x="1" y="2537"/>
                  </a:lnTo>
                  <a:lnTo>
                    <a:pt x="1" y="2582"/>
                  </a:lnTo>
                  <a:lnTo>
                    <a:pt x="12" y="2628"/>
                  </a:lnTo>
                  <a:lnTo>
                    <a:pt x="35" y="2673"/>
                  </a:lnTo>
                  <a:lnTo>
                    <a:pt x="69" y="2707"/>
                  </a:lnTo>
                  <a:lnTo>
                    <a:pt x="103" y="2730"/>
                  </a:lnTo>
                  <a:lnTo>
                    <a:pt x="149" y="2753"/>
                  </a:lnTo>
                  <a:lnTo>
                    <a:pt x="194" y="2776"/>
                  </a:lnTo>
                  <a:lnTo>
                    <a:pt x="240" y="2776"/>
                  </a:lnTo>
                  <a:lnTo>
                    <a:pt x="297" y="2764"/>
                  </a:lnTo>
                  <a:lnTo>
                    <a:pt x="353" y="2741"/>
                  </a:lnTo>
                  <a:lnTo>
                    <a:pt x="410" y="2707"/>
                  </a:lnTo>
                  <a:lnTo>
                    <a:pt x="444" y="2662"/>
                  </a:lnTo>
                  <a:lnTo>
                    <a:pt x="2594" y="3902"/>
                  </a:lnTo>
                  <a:lnTo>
                    <a:pt x="2606" y="3879"/>
                  </a:lnTo>
                  <a:lnTo>
                    <a:pt x="2617" y="3902"/>
                  </a:lnTo>
                  <a:lnTo>
                    <a:pt x="4767" y="2662"/>
                  </a:lnTo>
                  <a:lnTo>
                    <a:pt x="4813" y="2707"/>
                  </a:lnTo>
                  <a:lnTo>
                    <a:pt x="4858" y="2753"/>
                  </a:lnTo>
                  <a:lnTo>
                    <a:pt x="4915" y="2776"/>
                  </a:lnTo>
                  <a:lnTo>
                    <a:pt x="5029" y="2776"/>
                  </a:lnTo>
                  <a:lnTo>
                    <a:pt x="5074" y="2764"/>
                  </a:lnTo>
                  <a:lnTo>
                    <a:pt x="5120" y="2741"/>
                  </a:lnTo>
                  <a:lnTo>
                    <a:pt x="5154" y="2707"/>
                  </a:lnTo>
                  <a:lnTo>
                    <a:pt x="5188" y="2673"/>
                  </a:lnTo>
                  <a:lnTo>
                    <a:pt x="5211" y="2628"/>
                  </a:lnTo>
                  <a:lnTo>
                    <a:pt x="5222" y="2582"/>
                  </a:lnTo>
                  <a:lnTo>
                    <a:pt x="5222" y="2537"/>
                  </a:lnTo>
                  <a:lnTo>
                    <a:pt x="5222" y="2491"/>
                  </a:lnTo>
                  <a:lnTo>
                    <a:pt x="5211" y="2446"/>
                  </a:lnTo>
                  <a:lnTo>
                    <a:pt x="5188" y="2400"/>
                  </a:lnTo>
                  <a:lnTo>
                    <a:pt x="5154" y="2366"/>
                  </a:lnTo>
                  <a:lnTo>
                    <a:pt x="5131" y="2343"/>
                  </a:lnTo>
                  <a:lnTo>
                    <a:pt x="5086" y="2321"/>
                  </a:lnTo>
                  <a:lnTo>
                    <a:pt x="5040" y="2298"/>
                  </a:lnTo>
                  <a:lnTo>
                    <a:pt x="4995" y="2298"/>
                  </a:lnTo>
                  <a:lnTo>
                    <a:pt x="4995" y="0"/>
                  </a:lnTo>
                  <a:lnTo>
                    <a:pt x="4949" y="0"/>
                  </a:lnTo>
                  <a:lnTo>
                    <a:pt x="4949" y="2298"/>
                  </a:lnTo>
                  <a:lnTo>
                    <a:pt x="4904" y="2298"/>
                  </a:lnTo>
                  <a:lnTo>
                    <a:pt x="4869" y="2321"/>
                  </a:lnTo>
                  <a:lnTo>
                    <a:pt x="4835" y="2343"/>
                  </a:lnTo>
                  <a:lnTo>
                    <a:pt x="4801" y="2377"/>
                  </a:lnTo>
                  <a:lnTo>
                    <a:pt x="4767" y="2412"/>
                  </a:lnTo>
                  <a:lnTo>
                    <a:pt x="4756" y="2446"/>
                  </a:lnTo>
                  <a:lnTo>
                    <a:pt x="4744" y="2491"/>
                  </a:lnTo>
                  <a:lnTo>
                    <a:pt x="4733" y="2537"/>
                  </a:lnTo>
                  <a:lnTo>
                    <a:pt x="4744" y="2582"/>
                  </a:lnTo>
                  <a:lnTo>
                    <a:pt x="4756" y="2616"/>
                  </a:lnTo>
                  <a:lnTo>
                    <a:pt x="2606" y="3856"/>
                  </a:lnTo>
                  <a:lnTo>
                    <a:pt x="467" y="2616"/>
                  </a:lnTo>
                  <a:lnTo>
                    <a:pt x="479" y="2582"/>
                  </a:lnTo>
                  <a:lnTo>
                    <a:pt x="479" y="2537"/>
                  </a:lnTo>
                  <a:lnTo>
                    <a:pt x="479" y="2491"/>
                  </a:lnTo>
                  <a:lnTo>
                    <a:pt x="467" y="2446"/>
                  </a:lnTo>
                  <a:lnTo>
                    <a:pt x="444" y="2412"/>
                  </a:lnTo>
                  <a:lnTo>
                    <a:pt x="422" y="2366"/>
                  </a:lnTo>
                  <a:lnTo>
                    <a:pt x="388" y="2343"/>
                  </a:lnTo>
                  <a:lnTo>
                    <a:pt x="342" y="2321"/>
                  </a:lnTo>
                  <a:lnTo>
                    <a:pt x="308" y="2309"/>
                  </a:lnTo>
                  <a:lnTo>
                    <a:pt x="262" y="2298"/>
                  </a:lnTo>
                  <a:lnTo>
                    <a:pt x="262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1113118" y="4538507"/>
              <a:ext cx="1033567" cy="604964"/>
            </a:xfrm>
            <a:custGeom>
              <a:avLst/>
              <a:gdLst/>
              <a:ahLst/>
              <a:cxnLst/>
              <a:rect l="l" t="t" r="r" b="b"/>
              <a:pathLst>
                <a:path w="9875" h="5780" extrusionOk="0">
                  <a:moveTo>
                    <a:pt x="2401" y="319"/>
                  </a:moveTo>
                  <a:lnTo>
                    <a:pt x="2424" y="354"/>
                  </a:lnTo>
                  <a:lnTo>
                    <a:pt x="2458" y="376"/>
                  </a:lnTo>
                  <a:lnTo>
                    <a:pt x="2504" y="399"/>
                  </a:lnTo>
                  <a:lnTo>
                    <a:pt x="2583" y="399"/>
                  </a:lnTo>
                  <a:lnTo>
                    <a:pt x="2629" y="376"/>
                  </a:lnTo>
                  <a:lnTo>
                    <a:pt x="2663" y="354"/>
                  </a:lnTo>
                  <a:lnTo>
                    <a:pt x="2686" y="331"/>
                  </a:lnTo>
                  <a:lnTo>
                    <a:pt x="4699" y="1491"/>
                  </a:lnTo>
                  <a:lnTo>
                    <a:pt x="4688" y="1525"/>
                  </a:lnTo>
                  <a:lnTo>
                    <a:pt x="4688" y="1571"/>
                  </a:lnTo>
                  <a:lnTo>
                    <a:pt x="4688" y="1616"/>
                  </a:lnTo>
                  <a:lnTo>
                    <a:pt x="4699" y="1650"/>
                  </a:lnTo>
                  <a:lnTo>
                    <a:pt x="4722" y="1684"/>
                  </a:lnTo>
                  <a:lnTo>
                    <a:pt x="4745" y="1719"/>
                  </a:lnTo>
                  <a:lnTo>
                    <a:pt x="4779" y="1753"/>
                  </a:lnTo>
                  <a:lnTo>
                    <a:pt x="4813" y="1775"/>
                  </a:lnTo>
                  <a:lnTo>
                    <a:pt x="4847" y="1787"/>
                  </a:lnTo>
                  <a:lnTo>
                    <a:pt x="4892" y="1798"/>
                  </a:lnTo>
                  <a:lnTo>
                    <a:pt x="4892" y="4153"/>
                  </a:lnTo>
                  <a:lnTo>
                    <a:pt x="4824" y="4164"/>
                  </a:lnTo>
                  <a:lnTo>
                    <a:pt x="4779" y="4210"/>
                  </a:lnTo>
                  <a:lnTo>
                    <a:pt x="4745" y="4267"/>
                  </a:lnTo>
                  <a:lnTo>
                    <a:pt x="4733" y="4324"/>
                  </a:lnTo>
                  <a:lnTo>
                    <a:pt x="4745" y="4392"/>
                  </a:lnTo>
                  <a:lnTo>
                    <a:pt x="2754" y="5541"/>
                  </a:lnTo>
                  <a:lnTo>
                    <a:pt x="2720" y="5495"/>
                  </a:lnTo>
                  <a:lnTo>
                    <a:pt x="2663" y="5450"/>
                  </a:lnTo>
                  <a:lnTo>
                    <a:pt x="2606" y="5427"/>
                  </a:lnTo>
                  <a:lnTo>
                    <a:pt x="2481" y="5427"/>
                  </a:lnTo>
                  <a:lnTo>
                    <a:pt x="2424" y="5450"/>
                  </a:lnTo>
                  <a:lnTo>
                    <a:pt x="2367" y="5495"/>
                  </a:lnTo>
                  <a:lnTo>
                    <a:pt x="2333" y="5541"/>
                  </a:lnTo>
                  <a:lnTo>
                    <a:pt x="331" y="4392"/>
                  </a:lnTo>
                  <a:lnTo>
                    <a:pt x="342" y="4324"/>
                  </a:lnTo>
                  <a:lnTo>
                    <a:pt x="331" y="4267"/>
                  </a:lnTo>
                  <a:lnTo>
                    <a:pt x="297" y="4221"/>
                  </a:lnTo>
                  <a:lnTo>
                    <a:pt x="251" y="4176"/>
                  </a:lnTo>
                  <a:lnTo>
                    <a:pt x="194" y="4164"/>
                  </a:lnTo>
                  <a:lnTo>
                    <a:pt x="194" y="1741"/>
                  </a:lnTo>
                  <a:lnTo>
                    <a:pt x="251" y="1719"/>
                  </a:lnTo>
                  <a:lnTo>
                    <a:pt x="297" y="1684"/>
                  </a:lnTo>
                  <a:lnTo>
                    <a:pt x="331" y="1628"/>
                  </a:lnTo>
                  <a:lnTo>
                    <a:pt x="342" y="1571"/>
                  </a:lnTo>
                  <a:lnTo>
                    <a:pt x="331" y="1514"/>
                  </a:lnTo>
                  <a:lnTo>
                    <a:pt x="2401" y="319"/>
                  </a:lnTo>
                  <a:close/>
                  <a:moveTo>
                    <a:pt x="7463" y="342"/>
                  </a:moveTo>
                  <a:lnTo>
                    <a:pt x="9499" y="1514"/>
                  </a:lnTo>
                  <a:lnTo>
                    <a:pt x="9488" y="1571"/>
                  </a:lnTo>
                  <a:lnTo>
                    <a:pt x="9499" y="1628"/>
                  </a:lnTo>
                  <a:lnTo>
                    <a:pt x="9522" y="1684"/>
                  </a:lnTo>
                  <a:lnTo>
                    <a:pt x="9568" y="1719"/>
                  </a:lnTo>
                  <a:lnTo>
                    <a:pt x="9625" y="1741"/>
                  </a:lnTo>
                  <a:lnTo>
                    <a:pt x="9625" y="4107"/>
                  </a:lnTo>
                  <a:lnTo>
                    <a:pt x="9590" y="4119"/>
                  </a:lnTo>
                  <a:lnTo>
                    <a:pt x="9556" y="4130"/>
                  </a:lnTo>
                  <a:lnTo>
                    <a:pt x="9522" y="4153"/>
                  </a:lnTo>
                  <a:lnTo>
                    <a:pt x="9488" y="4187"/>
                  </a:lnTo>
                  <a:lnTo>
                    <a:pt x="9465" y="4210"/>
                  </a:lnTo>
                  <a:lnTo>
                    <a:pt x="9443" y="4244"/>
                  </a:lnTo>
                  <a:lnTo>
                    <a:pt x="9431" y="4289"/>
                  </a:lnTo>
                  <a:lnTo>
                    <a:pt x="9431" y="4324"/>
                  </a:lnTo>
                  <a:lnTo>
                    <a:pt x="9431" y="4369"/>
                  </a:lnTo>
                  <a:lnTo>
                    <a:pt x="9443" y="4415"/>
                  </a:lnTo>
                  <a:lnTo>
                    <a:pt x="7497" y="5529"/>
                  </a:lnTo>
                  <a:lnTo>
                    <a:pt x="7463" y="5484"/>
                  </a:lnTo>
                  <a:lnTo>
                    <a:pt x="7406" y="5450"/>
                  </a:lnTo>
                  <a:lnTo>
                    <a:pt x="7350" y="5427"/>
                  </a:lnTo>
                  <a:lnTo>
                    <a:pt x="7281" y="5416"/>
                  </a:lnTo>
                  <a:lnTo>
                    <a:pt x="7213" y="5427"/>
                  </a:lnTo>
                  <a:lnTo>
                    <a:pt x="7156" y="5450"/>
                  </a:lnTo>
                  <a:lnTo>
                    <a:pt x="7099" y="5484"/>
                  </a:lnTo>
                  <a:lnTo>
                    <a:pt x="7065" y="5541"/>
                  </a:lnTo>
                  <a:lnTo>
                    <a:pt x="5086" y="4392"/>
                  </a:lnTo>
                  <a:lnTo>
                    <a:pt x="5097" y="4324"/>
                  </a:lnTo>
                  <a:lnTo>
                    <a:pt x="5086" y="4267"/>
                  </a:lnTo>
                  <a:lnTo>
                    <a:pt x="5052" y="4210"/>
                  </a:lnTo>
                  <a:lnTo>
                    <a:pt x="4995" y="4164"/>
                  </a:lnTo>
                  <a:lnTo>
                    <a:pt x="4938" y="4153"/>
                  </a:lnTo>
                  <a:lnTo>
                    <a:pt x="4938" y="1798"/>
                  </a:lnTo>
                  <a:lnTo>
                    <a:pt x="4972" y="1787"/>
                  </a:lnTo>
                  <a:lnTo>
                    <a:pt x="5018" y="1775"/>
                  </a:lnTo>
                  <a:lnTo>
                    <a:pt x="5052" y="1753"/>
                  </a:lnTo>
                  <a:lnTo>
                    <a:pt x="5074" y="1719"/>
                  </a:lnTo>
                  <a:lnTo>
                    <a:pt x="5109" y="1696"/>
                  </a:lnTo>
                  <a:lnTo>
                    <a:pt x="5120" y="1650"/>
                  </a:lnTo>
                  <a:lnTo>
                    <a:pt x="5131" y="1616"/>
                  </a:lnTo>
                  <a:lnTo>
                    <a:pt x="5143" y="1571"/>
                  </a:lnTo>
                  <a:lnTo>
                    <a:pt x="5131" y="1525"/>
                  </a:lnTo>
                  <a:lnTo>
                    <a:pt x="5120" y="1491"/>
                  </a:lnTo>
                  <a:lnTo>
                    <a:pt x="7099" y="342"/>
                  </a:lnTo>
                  <a:lnTo>
                    <a:pt x="7133" y="388"/>
                  </a:lnTo>
                  <a:lnTo>
                    <a:pt x="7179" y="410"/>
                  </a:lnTo>
                  <a:lnTo>
                    <a:pt x="7224" y="433"/>
                  </a:lnTo>
                  <a:lnTo>
                    <a:pt x="7281" y="445"/>
                  </a:lnTo>
                  <a:lnTo>
                    <a:pt x="7338" y="433"/>
                  </a:lnTo>
                  <a:lnTo>
                    <a:pt x="7384" y="422"/>
                  </a:lnTo>
                  <a:lnTo>
                    <a:pt x="7429" y="388"/>
                  </a:lnTo>
                  <a:lnTo>
                    <a:pt x="7463" y="342"/>
                  </a:lnTo>
                  <a:close/>
                  <a:moveTo>
                    <a:pt x="7281" y="1"/>
                  </a:moveTo>
                  <a:lnTo>
                    <a:pt x="7236" y="12"/>
                  </a:lnTo>
                  <a:lnTo>
                    <a:pt x="7202" y="24"/>
                  </a:lnTo>
                  <a:lnTo>
                    <a:pt x="7156" y="46"/>
                  </a:lnTo>
                  <a:lnTo>
                    <a:pt x="7133" y="69"/>
                  </a:lnTo>
                  <a:lnTo>
                    <a:pt x="7099" y="103"/>
                  </a:lnTo>
                  <a:lnTo>
                    <a:pt x="7076" y="137"/>
                  </a:lnTo>
                  <a:lnTo>
                    <a:pt x="7065" y="183"/>
                  </a:lnTo>
                  <a:lnTo>
                    <a:pt x="7065" y="228"/>
                  </a:lnTo>
                  <a:lnTo>
                    <a:pt x="7065" y="263"/>
                  </a:lnTo>
                  <a:lnTo>
                    <a:pt x="7076" y="308"/>
                  </a:lnTo>
                  <a:lnTo>
                    <a:pt x="5097" y="1446"/>
                  </a:lnTo>
                  <a:lnTo>
                    <a:pt x="5063" y="1400"/>
                  </a:lnTo>
                  <a:lnTo>
                    <a:pt x="5018" y="1377"/>
                  </a:lnTo>
                  <a:lnTo>
                    <a:pt x="4972" y="1355"/>
                  </a:lnTo>
                  <a:lnTo>
                    <a:pt x="4915" y="1343"/>
                  </a:lnTo>
                  <a:lnTo>
                    <a:pt x="4858" y="1355"/>
                  </a:lnTo>
                  <a:lnTo>
                    <a:pt x="4801" y="1377"/>
                  </a:lnTo>
                  <a:lnTo>
                    <a:pt x="4756" y="1411"/>
                  </a:lnTo>
                  <a:lnTo>
                    <a:pt x="4722" y="1446"/>
                  </a:lnTo>
                  <a:lnTo>
                    <a:pt x="2708" y="285"/>
                  </a:lnTo>
                  <a:lnTo>
                    <a:pt x="2720" y="228"/>
                  </a:lnTo>
                  <a:lnTo>
                    <a:pt x="2720" y="194"/>
                  </a:lnTo>
                  <a:lnTo>
                    <a:pt x="2708" y="160"/>
                  </a:lnTo>
                  <a:lnTo>
                    <a:pt x="2674" y="103"/>
                  </a:lnTo>
                  <a:lnTo>
                    <a:pt x="2617" y="58"/>
                  </a:lnTo>
                  <a:lnTo>
                    <a:pt x="2583" y="46"/>
                  </a:lnTo>
                  <a:lnTo>
                    <a:pt x="2504" y="46"/>
                  </a:lnTo>
                  <a:lnTo>
                    <a:pt x="2469" y="58"/>
                  </a:lnTo>
                  <a:lnTo>
                    <a:pt x="2413" y="103"/>
                  </a:lnTo>
                  <a:lnTo>
                    <a:pt x="2378" y="160"/>
                  </a:lnTo>
                  <a:lnTo>
                    <a:pt x="2367" y="194"/>
                  </a:lnTo>
                  <a:lnTo>
                    <a:pt x="2367" y="228"/>
                  </a:lnTo>
                  <a:lnTo>
                    <a:pt x="2378" y="285"/>
                  </a:lnTo>
                  <a:lnTo>
                    <a:pt x="308" y="1480"/>
                  </a:lnTo>
                  <a:lnTo>
                    <a:pt x="285" y="1446"/>
                  </a:lnTo>
                  <a:lnTo>
                    <a:pt x="251" y="1423"/>
                  </a:lnTo>
                  <a:lnTo>
                    <a:pt x="217" y="1411"/>
                  </a:lnTo>
                  <a:lnTo>
                    <a:pt x="172" y="1400"/>
                  </a:lnTo>
                  <a:lnTo>
                    <a:pt x="138" y="1411"/>
                  </a:lnTo>
                  <a:lnTo>
                    <a:pt x="103" y="1411"/>
                  </a:lnTo>
                  <a:lnTo>
                    <a:pt x="58" y="1457"/>
                  </a:lnTo>
                  <a:lnTo>
                    <a:pt x="12" y="1502"/>
                  </a:lnTo>
                  <a:lnTo>
                    <a:pt x="12" y="1537"/>
                  </a:lnTo>
                  <a:lnTo>
                    <a:pt x="1" y="1571"/>
                  </a:lnTo>
                  <a:lnTo>
                    <a:pt x="12" y="1628"/>
                  </a:lnTo>
                  <a:lnTo>
                    <a:pt x="46" y="1684"/>
                  </a:lnTo>
                  <a:lnTo>
                    <a:pt x="92" y="1719"/>
                  </a:lnTo>
                  <a:lnTo>
                    <a:pt x="149" y="1741"/>
                  </a:lnTo>
                  <a:lnTo>
                    <a:pt x="149" y="4164"/>
                  </a:lnTo>
                  <a:lnTo>
                    <a:pt x="92" y="4187"/>
                  </a:lnTo>
                  <a:lnTo>
                    <a:pt x="46" y="4221"/>
                  </a:lnTo>
                  <a:lnTo>
                    <a:pt x="12" y="4267"/>
                  </a:lnTo>
                  <a:lnTo>
                    <a:pt x="1" y="4324"/>
                  </a:lnTo>
                  <a:lnTo>
                    <a:pt x="12" y="4358"/>
                  </a:lnTo>
                  <a:lnTo>
                    <a:pt x="24" y="4392"/>
                  </a:lnTo>
                  <a:lnTo>
                    <a:pt x="58" y="4449"/>
                  </a:lnTo>
                  <a:lnTo>
                    <a:pt x="103" y="4483"/>
                  </a:lnTo>
                  <a:lnTo>
                    <a:pt x="138" y="4494"/>
                  </a:lnTo>
                  <a:lnTo>
                    <a:pt x="217" y="4494"/>
                  </a:lnTo>
                  <a:lnTo>
                    <a:pt x="251" y="4483"/>
                  </a:lnTo>
                  <a:lnTo>
                    <a:pt x="285" y="4460"/>
                  </a:lnTo>
                  <a:lnTo>
                    <a:pt x="308" y="4426"/>
                  </a:lnTo>
                  <a:lnTo>
                    <a:pt x="2310" y="5586"/>
                  </a:lnTo>
                  <a:lnTo>
                    <a:pt x="2299" y="5632"/>
                  </a:lnTo>
                  <a:lnTo>
                    <a:pt x="2287" y="5677"/>
                  </a:lnTo>
                  <a:lnTo>
                    <a:pt x="2299" y="5734"/>
                  </a:lnTo>
                  <a:lnTo>
                    <a:pt x="2310" y="5780"/>
                  </a:lnTo>
                  <a:lnTo>
                    <a:pt x="2777" y="5780"/>
                  </a:lnTo>
                  <a:lnTo>
                    <a:pt x="2788" y="5734"/>
                  </a:lnTo>
                  <a:lnTo>
                    <a:pt x="2799" y="5677"/>
                  </a:lnTo>
                  <a:lnTo>
                    <a:pt x="2788" y="5620"/>
                  </a:lnTo>
                  <a:lnTo>
                    <a:pt x="2777" y="5575"/>
                  </a:lnTo>
                  <a:lnTo>
                    <a:pt x="4767" y="4437"/>
                  </a:lnTo>
                  <a:lnTo>
                    <a:pt x="4790" y="4460"/>
                  </a:lnTo>
                  <a:lnTo>
                    <a:pt x="4824" y="4494"/>
                  </a:lnTo>
                  <a:lnTo>
                    <a:pt x="4870" y="4506"/>
                  </a:lnTo>
                  <a:lnTo>
                    <a:pt x="4915" y="4517"/>
                  </a:lnTo>
                  <a:lnTo>
                    <a:pt x="4961" y="4506"/>
                  </a:lnTo>
                  <a:lnTo>
                    <a:pt x="4995" y="4494"/>
                  </a:lnTo>
                  <a:lnTo>
                    <a:pt x="5029" y="4471"/>
                  </a:lnTo>
                  <a:lnTo>
                    <a:pt x="5063" y="4437"/>
                  </a:lnTo>
                  <a:lnTo>
                    <a:pt x="7042" y="5575"/>
                  </a:lnTo>
                  <a:lnTo>
                    <a:pt x="7031" y="5620"/>
                  </a:lnTo>
                  <a:lnTo>
                    <a:pt x="7020" y="5677"/>
                  </a:lnTo>
                  <a:lnTo>
                    <a:pt x="7031" y="5734"/>
                  </a:lnTo>
                  <a:lnTo>
                    <a:pt x="7042" y="5780"/>
                  </a:lnTo>
                  <a:lnTo>
                    <a:pt x="7520" y="5780"/>
                  </a:lnTo>
                  <a:lnTo>
                    <a:pt x="7543" y="5734"/>
                  </a:lnTo>
                  <a:lnTo>
                    <a:pt x="7543" y="5677"/>
                  </a:lnTo>
                  <a:lnTo>
                    <a:pt x="7543" y="5620"/>
                  </a:lnTo>
                  <a:lnTo>
                    <a:pt x="7520" y="5575"/>
                  </a:lnTo>
                  <a:lnTo>
                    <a:pt x="9465" y="4449"/>
                  </a:lnTo>
                  <a:lnTo>
                    <a:pt x="9499" y="4494"/>
                  </a:lnTo>
                  <a:lnTo>
                    <a:pt x="9545" y="4528"/>
                  </a:lnTo>
                  <a:lnTo>
                    <a:pt x="9602" y="4540"/>
                  </a:lnTo>
                  <a:lnTo>
                    <a:pt x="9659" y="4551"/>
                  </a:lnTo>
                  <a:lnTo>
                    <a:pt x="9693" y="4551"/>
                  </a:lnTo>
                  <a:lnTo>
                    <a:pt x="9738" y="4528"/>
                  </a:lnTo>
                  <a:lnTo>
                    <a:pt x="9772" y="4517"/>
                  </a:lnTo>
                  <a:lnTo>
                    <a:pt x="9807" y="4483"/>
                  </a:lnTo>
                  <a:lnTo>
                    <a:pt x="9841" y="4449"/>
                  </a:lnTo>
                  <a:lnTo>
                    <a:pt x="9852" y="4415"/>
                  </a:lnTo>
                  <a:lnTo>
                    <a:pt x="9875" y="4369"/>
                  </a:lnTo>
                  <a:lnTo>
                    <a:pt x="9875" y="4324"/>
                  </a:lnTo>
                  <a:lnTo>
                    <a:pt x="9875" y="4289"/>
                  </a:lnTo>
                  <a:lnTo>
                    <a:pt x="9863" y="4244"/>
                  </a:lnTo>
                  <a:lnTo>
                    <a:pt x="9841" y="4210"/>
                  </a:lnTo>
                  <a:lnTo>
                    <a:pt x="9818" y="4176"/>
                  </a:lnTo>
                  <a:lnTo>
                    <a:pt x="9784" y="4153"/>
                  </a:lnTo>
                  <a:lnTo>
                    <a:pt x="9750" y="4130"/>
                  </a:lnTo>
                  <a:lnTo>
                    <a:pt x="9716" y="4119"/>
                  </a:lnTo>
                  <a:lnTo>
                    <a:pt x="9670" y="4107"/>
                  </a:lnTo>
                  <a:lnTo>
                    <a:pt x="9670" y="1741"/>
                  </a:lnTo>
                  <a:lnTo>
                    <a:pt x="9727" y="1719"/>
                  </a:lnTo>
                  <a:lnTo>
                    <a:pt x="9784" y="1684"/>
                  </a:lnTo>
                  <a:lnTo>
                    <a:pt x="9807" y="1628"/>
                  </a:lnTo>
                  <a:lnTo>
                    <a:pt x="9818" y="1571"/>
                  </a:lnTo>
                  <a:lnTo>
                    <a:pt x="9818" y="1537"/>
                  </a:lnTo>
                  <a:lnTo>
                    <a:pt x="9807" y="1502"/>
                  </a:lnTo>
                  <a:lnTo>
                    <a:pt x="9772" y="1457"/>
                  </a:lnTo>
                  <a:lnTo>
                    <a:pt x="9716" y="1411"/>
                  </a:lnTo>
                  <a:lnTo>
                    <a:pt x="9693" y="1411"/>
                  </a:lnTo>
                  <a:lnTo>
                    <a:pt x="9659" y="1400"/>
                  </a:lnTo>
                  <a:lnTo>
                    <a:pt x="9613" y="1411"/>
                  </a:lnTo>
                  <a:lnTo>
                    <a:pt x="9568" y="1423"/>
                  </a:lnTo>
                  <a:lnTo>
                    <a:pt x="9545" y="1446"/>
                  </a:lnTo>
                  <a:lnTo>
                    <a:pt x="9511" y="1480"/>
                  </a:lnTo>
                  <a:lnTo>
                    <a:pt x="7486" y="308"/>
                  </a:lnTo>
                  <a:lnTo>
                    <a:pt x="7497" y="263"/>
                  </a:lnTo>
                  <a:lnTo>
                    <a:pt x="7497" y="228"/>
                  </a:lnTo>
                  <a:lnTo>
                    <a:pt x="7497" y="183"/>
                  </a:lnTo>
                  <a:lnTo>
                    <a:pt x="7486" y="137"/>
                  </a:lnTo>
                  <a:lnTo>
                    <a:pt x="7463" y="103"/>
                  </a:lnTo>
                  <a:lnTo>
                    <a:pt x="7441" y="69"/>
                  </a:lnTo>
                  <a:lnTo>
                    <a:pt x="7406" y="46"/>
                  </a:lnTo>
                  <a:lnTo>
                    <a:pt x="7372" y="24"/>
                  </a:lnTo>
                  <a:lnTo>
                    <a:pt x="7327" y="12"/>
                  </a:lnTo>
                  <a:lnTo>
                    <a:pt x="7281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3845621" y="4533797"/>
              <a:ext cx="1780038" cy="609674"/>
            </a:xfrm>
            <a:custGeom>
              <a:avLst/>
              <a:gdLst/>
              <a:ahLst/>
              <a:cxnLst/>
              <a:rect l="l" t="t" r="r" b="b"/>
              <a:pathLst>
                <a:path w="17007" h="5825" extrusionOk="0">
                  <a:moveTo>
                    <a:pt x="9522" y="364"/>
                  </a:moveTo>
                  <a:lnTo>
                    <a:pt x="9556" y="399"/>
                  </a:lnTo>
                  <a:lnTo>
                    <a:pt x="9590" y="421"/>
                  </a:lnTo>
                  <a:lnTo>
                    <a:pt x="9635" y="444"/>
                  </a:lnTo>
                  <a:lnTo>
                    <a:pt x="9715" y="444"/>
                  </a:lnTo>
                  <a:lnTo>
                    <a:pt x="9761" y="421"/>
                  </a:lnTo>
                  <a:lnTo>
                    <a:pt x="9795" y="399"/>
                  </a:lnTo>
                  <a:lnTo>
                    <a:pt x="9818" y="376"/>
                  </a:lnTo>
                  <a:lnTo>
                    <a:pt x="11831" y="1536"/>
                  </a:lnTo>
                  <a:lnTo>
                    <a:pt x="11820" y="1570"/>
                  </a:lnTo>
                  <a:lnTo>
                    <a:pt x="11820" y="1616"/>
                  </a:lnTo>
                  <a:lnTo>
                    <a:pt x="11820" y="1661"/>
                  </a:lnTo>
                  <a:lnTo>
                    <a:pt x="11831" y="1695"/>
                  </a:lnTo>
                  <a:lnTo>
                    <a:pt x="11854" y="1729"/>
                  </a:lnTo>
                  <a:lnTo>
                    <a:pt x="11876" y="1764"/>
                  </a:lnTo>
                  <a:lnTo>
                    <a:pt x="11911" y="1798"/>
                  </a:lnTo>
                  <a:lnTo>
                    <a:pt x="11945" y="1820"/>
                  </a:lnTo>
                  <a:lnTo>
                    <a:pt x="11979" y="1832"/>
                  </a:lnTo>
                  <a:lnTo>
                    <a:pt x="12013" y="1843"/>
                  </a:lnTo>
                  <a:lnTo>
                    <a:pt x="12013" y="4198"/>
                  </a:lnTo>
                  <a:lnTo>
                    <a:pt x="11956" y="4209"/>
                  </a:lnTo>
                  <a:lnTo>
                    <a:pt x="11911" y="4255"/>
                  </a:lnTo>
                  <a:lnTo>
                    <a:pt x="11876" y="4312"/>
                  </a:lnTo>
                  <a:lnTo>
                    <a:pt x="11865" y="4369"/>
                  </a:lnTo>
                  <a:lnTo>
                    <a:pt x="11876" y="4437"/>
                  </a:lnTo>
                  <a:lnTo>
                    <a:pt x="9886" y="5586"/>
                  </a:lnTo>
                  <a:lnTo>
                    <a:pt x="9852" y="5540"/>
                  </a:lnTo>
                  <a:lnTo>
                    <a:pt x="9795" y="5495"/>
                  </a:lnTo>
                  <a:lnTo>
                    <a:pt x="9738" y="5472"/>
                  </a:lnTo>
                  <a:lnTo>
                    <a:pt x="9613" y="5472"/>
                  </a:lnTo>
                  <a:lnTo>
                    <a:pt x="9556" y="5495"/>
                  </a:lnTo>
                  <a:lnTo>
                    <a:pt x="9499" y="5540"/>
                  </a:lnTo>
                  <a:lnTo>
                    <a:pt x="9465" y="5586"/>
                  </a:lnTo>
                  <a:lnTo>
                    <a:pt x="7463" y="4437"/>
                  </a:lnTo>
                  <a:lnTo>
                    <a:pt x="7474" y="4369"/>
                  </a:lnTo>
                  <a:lnTo>
                    <a:pt x="7463" y="4312"/>
                  </a:lnTo>
                  <a:lnTo>
                    <a:pt x="7429" y="4266"/>
                  </a:lnTo>
                  <a:lnTo>
                    <a:pt x="7383" y="4221"/>
                  </a:lnTo>
                  <a:lnTo>
                    <a:pt x="7326" y="4209"/>
                  </a:lnTo>
                  <a:lnTo>
                    <a:pt x="7326" y="1786"/>
                  </a:lnTo>
                  <a:lnTo>
                    <a:pt x="7383" y="1764"/>
                  </a:lnTo>
                  <a:lnTo>
                    <a:pt x="7429" y="1729"/>
                  </a:lnTo>
                  <a:lnTo>
                    <a:pt x="7463" y="1673"/>
                  </a:lnTo>
                  <a:lnTo>
                    <a:pt x="7474" y="1616"/>
                  </a:lnTo>
                  <a:lnTo>
                    <a:pt x="7463" y="1559"/>
                  </a:lnTo>
                  <a:lnTo>
                    <a:pt x="9522" y="364"/>
                  </a:lnTo>
                  <a:close/>
                  <a:moveTo>
                    <a:pt x="14595" y="387"/>
                  </a:moveTo>
                  <a:lnTo>
                    <a:pt x="16620" y="1559"/>
                  </a:lnTo>
                  <a:lnTo>
                    <a:pt x="16620" y="1616"/>
                  </a:lnTo>
                  <a:lnTo>
                    <a:pt x="16631" y="1673"/>
                  </a:lnTo>
                  <a:lnTo>
                    <a:pt x="16654" y="1729"/>
                  </a:lnTo>
                  <a:lnTo>
                    <a:pt x="16700" y="1764"/>
                  </a:lnTo>
                  <a:lnTo>
                    <a:pt x="16756" y="1786"/>
                  </a:lnTo>
                  <a:lnTo>
                    <a:pt x="16756" y="4152"/>
                  </a:lnTo>
                  <a:lnTo>
                    <a:pt x="16722" y="4164"/>
                  </a:lnTo>
                  <a:lnTo>
                    <a:pt x="16677" y="4175"/>
                  </a:lnTo>
                  <a:lnTo>
                    <a:pt x="16654" y="4198"/>
                  </a:lnTo>
                  <a:lnTo>
                    <a:pt x="16620" y="4232"/>
                  </a:lnTo>
                  <a:lnTo>
                    <a:pt x="16597" y="4255"/>
                  </a:lnTo>
                  <a:lnTo>
                    <a:pt x="16574" y="4289"/>
                  </a:lnTo>
                  <a:lnTo>
                    <a:pt x="16563" y="4334"/>
                  </a:lnTo>
                  <a:lnTo>
                    <a:pt x="16563" y="4369"/>
                  </a:lnTo>
                  <a:lnTo>
                    <a:pt x="16563" y="4414"/>
                  </a:lnTo>
                  <a:lnTo>
                    <a:pt x="16574" y="4460"/>
                  </a:lnTo>
                  <a:lnTo>
                    <a:pt x="14629" y="5574"/>
                  </a:lnTo>
                  <a:lnTo>
                    <a:pt x="14595" y="5529"/>
                  </a:lnTo>
                  <a:lnTo>
                    <a:pt x="14538" y="5495"/>
                  </a:lnTo>
                  <a:lnTo>
                    <a:pt x="14481" y="5472"/>
                  </a:lnTo>
                  <a:lnTo>
                    <a:pt x="14413" y="5461"/>
                  </a:lnTo>
                  <a:lnTo>
                    <a:pt x="14345" y="5472"/>
                  </a:lnTo>
                  <a:lnTo>
                    <a:pt x="14288" y="5495"/>
                  </a:lnTo>
                  <a:lnTo>
                    <a:pt x="14231" y="5529"/>
                  </a:lnTo>
                  <a:lnTo>
                    <a:pt x="14197" y="5586"/>
                  </a:lnTo>
                  <a:lnTo>
                    <a:pt x="12218" y="4437"/>
                  </a:lnTo>
                  <a:lnTo>
                    <a:pt x="12229" y="4369"/>
                  </a:lnTo>
                  <a:lnTo>
                    <a:pt x="12218" y="4312"/>
                  </a:lnTo>
                  <a:lnTo>
                    <a:pt x="12184" y="4255"/>
                  </a:lnTo>
                  <a:lnTo>
                    <a:pt x="12127" y="4209"/>
                  </a:lnTo>
                  <a:lnTo>
                    <a:pt x="12058" y="4198"/>
                  </a:lnTo>
                  <a:lnTo>
                    <a:pt x="12058" y="1843"/>
                  </a:lnTo>
                  <a:lnTo>
                    <a:pt x="12104" y="1832"/>
                  </a:lnTo>
                  <a:lnTo>
                    <a:pt x="12149" y="1820"/>
                  </a:lnTo>
                  <a:lnTo>
                    <a:pt x="12184" y="1798"/>
                  </a:lnTo>
                  <a:lnTo>
                    <a:pt x="12206" y="1764"/>
                  </a:lnTo>
                  <a:lnTo>
                    <a:pt x="12240" y="1741"/>
                  </a:lnTo>
                  <a:lnTo>
                    <a:pt x="12252" y="1695"/>
                  </a:lnTo>
                  <a:lnTo>
                    <a:pt x="12263" y="1661"/>
                  </a:lnTo>
                  <a:lnTo>
                    <a:pt x="12275" y="1616"/>
                  </a:lnTo>
                  <a:lnTo>
                    <a:pt x="12263" y="1570"/>
                  </a:lnTo>
                  <a:lnTo>
                    <a:pt x="12252" y="1536"/>
                  </a:lnTo>
                  <a:lnTo>
                    <a:pt x="14231" y="387"/>
                  </a:lnTo>
                  <a:lnTo>
                    <a:pt x="14265" y="433"/>
                  </a:lnTo>
                  <a:lnTo>
                    <a:pt x="14311" y="455"/>
                  </a:lnTo>
                  <a:lnTo>
                    <a:pt x="14356" y="478"/>
                  </a:lnTo>
                  <a:lnTo>
                    <a:pt x="14413" y="490"/>
                  </a:lnTo>
                  <a:lnTo>
                    <a:pt x="14470" y="478"/>
                  </a:lnTo>
                  <a:lnTo>
                    <a:pt x="14516" y="467"/>
                  </a:lnTo>
                  <a:lnTo>
                    <a:pt x="14561" y="433"/>
                  </a:lnTo>
                  <a:lnTo>
                    <a:pt x="14595" y="387"/>
                  </a:lnTo>
                  <a:close/>
                  <a:moveTo>
                    <a:pt x="5154" y="410"/>
                  </a:moveTo>
                  <a:lnTo>
                    <a:pt x="7144" y="1559"/>
                  </a:lnTo>
                  <a:lnTo>
                    <a:pt x="7133" y="1616"/>
                  </a:lnTo>
                  <a:lnTo>
                    <a:pt x="7144" y="1673"/>
                  </a:lnTo>
                  <a:lnTo>
                    <a:pt x="7178" y="1729"/>
                  </a:lnTo>
                  <a:lnTo>
                    <a:pt x="7224" y="1764"/>
                  </a:lnTo>
                  <a:lnTo>
                    <a:pt x="7281" y="1786"/>
                  </a:lnTo>
                  <a:lnTo>
                    <a:pt x="7281" y="4209"/>
                  </a:lnTo>
                  <a:lnTo>
                    <a:pt x="7224" y="4232"/>
                  </a:lnTo>
                  <a:lnTo>
                    <a:pt x="7178" y="4266"/>
                  </a:lnTo>
                  <a:lnTo>
                    <a:pt x="7144" y="4312"/>
                  </a:lnTo>
                  <a:lnTo>
                    <a:pt x="7133" y="4369"/>
                  </a:lnTo>
                  <a:lnTo>
                    <a:pt x="7144" y="4425"/>
                  </a:lnTo>
                  <a:lnTo>
                    <a:pt x="5119" y="5597"/>
                  </a:lnTo>
                  <a:lnTo>
                    <a:pt x="5085" y="5563"/>
                  </a:lnTo>
                  <a:lnTo>
                    <a:pt x="5040" y="5529"/>
                  </a:lnTo>
                  <a:lnTo>
                    <a:pt x="4994" y="5506"/>
                  </a:lnTo>
                  <a:lnTo>
                    <a:pt x="4881" y="5506"/>
                  </a:lnTo>
                  <a:lnTo>
                    <a:pt x="4824" y="5529"/>
                  </a:lnTo>
                  <a:lnTo>
                    <a:pt x="4790" y="5563"/>
                  </a:lnTo>
                  <a:lnTo>
                    <a:pt x="4755" y="5608"/>
                  </a:lnTo>
                  <a:lnTo>
                    <a:pt x="2765" y="4460"/>
                  </a:lnTo>
                  <a:lnTo>
                    <a:pt x="2776" y="4414"/>
                  </a:lnTo>
                  <a:lnTo>
                    <a:pt x="2776" y="4369"/>
                  </a:lnTo>
                  <a:lnTo>
                    <a:pt x="2776" y="4334"/>
                  </a:lnTo>
                  <a:lnTo>
                    <a:pt x="2765" y="4289"/>
                  </a:lnTo>
                  <a:lnTo>
                    <a:pt x="2742" y="4255"/>
                  </a:lnTo>
                  <a:lnTo>
                    <a:pt x="2719" y="4232"/>
                  </a:lnTo>
                  <a:lnTo>
                    <a:pt x="2697" y="4198"/>
                  </a:lnTo>
                  <a:lnTo>
                    <a:pt x="2662" y="4187"/>
                  </a:lnTo>
                  <a:lnTo>
                    <a:pt x="2617" y="4164"/>
                  </a:lnTo>
                  <a:lnTo>
                    <a:pt x="2583" y="4164"/>
                  </a:lnTo>
                  <a:lnTo>
                    <a:pt x="2583" y="1866"/>
                  </a:lnTo>
                  <a:lnTo>
                    <a:pt x="2628" y="1866"/>
                  </a:lnTo>
                  <a:lnTo>
                    <a:pt x="2674" y="1843"/>
                  </a:lnTo>
                  <a:lnTo>
                    <a:pt x="2719" y="1820"/>
                  </a:lnTo>
                  <a:lnTo>
                    <a:pt x="2753" y="1786"/>
                  </a:lnTo>
                  <a:lnTo>
                    <a:pt x="2776" y="1752"/>
                  </a:lnTo>
                  <a:lnTo>
                    <a:pt x="2799" y="1707"/>
                  </a:lnTo>
                  <a:lnTo>
                    <a:pt x="2810" y="1661"/>
                  </a:lnTo>
                  <a:lnTo>
                    <a:pt x="2822" y="1616"/>
                  </a:lnTo>
                  <a:lnTo>
                    <a:pt x="2810" y="1570"/>
                  </a:lnTo>
                  <a:lnTo>
                    <a:pt x="2799" y="1513"/>
                  </a:lnTo>
                  <a:lnTo>
                    <a:pt x="4710" y="410"/>
                  </a:lnTo>
                  <a:lnTo>
                    <a:pt x="4755" y="467"/>
                  </a:lnTo>
                  <a:lnTo>
                    <a:pt x="4801" y="501"/>
                  </a:lnTo>
                  <a:lnTo>
                    <a:pt x="4869" y="524"/>
                  </a:lnTo>
                  <a:lnTo>
                    <a:pt x="4937" y="535"/>
                  </a:lnTo>
                  <a:lnTo>
                    <a:pt x="5006" y="524"/>
                  </a:lnTo>
                  <a:lnTo>
                    <a:pt x="5063" y="501"/>
                  </a:lnTo>
                  <a:lnTo>
                    <a:pt x="5108" y="467"/>
                  </a:lnTo>
                  <a:lnTo>
                    <a:pt x="5154" y="410"/>
                  </a:lnTo>
                  <a:close/>
                  <a:moveTo>
                    <a:pt x="4937" y="0"/>
                  </a:moveTo>
                  <a:lnTo>
                    <a:pt x="4881" y="12"/>
                  </a:lnTo>
                  <a:lnTo>
                    <a:pt x="4835" y="23"/>
                  </a:lnTo>
                  <a:lnTo>
                    <a:pt x="4790" y="46"/>
                  </a:lnTo>
                  <a:lnTo>
                    <a:pt x="4744" y="80"/>
                  </a:lnTo>
                  <a:lnTo>
                    <a:pt x="4710" y="126"/>
                  </a:lnTo>
                  <a:lnTo>
                    <a:pt x="4687" y="171"/>
                  </a:lnTo>
                  <a:lnTo>
                    <a:pt x="4676" y="217"/>
                  </a:lnTo>
                  <a:lnTo>
                    <a:pt x="4664" y="273"/>
                  </a:lnTo>
                  <a:lnTo>
                    <a:pt x="4676" y="319"/>
                  </a:lnTo>
                  <a:lnTo>
                    <a:pt x="4687" y="376"/>
                  </a:lnTo>
                  <a:lnTo>
                    <a:pt x="2776" y="1479"/>
                  </a:lnTo>
                  <a:lnTo>
                    <a:pt x="2731" y="1434"/>
                  </a:lnTo>
                  <a:lnTo>
                    <a:pt x="2685" y="1400"/>
                  </a:lnTo>
                  <a:lnTo>
                    <a:pt x="2628" y="1377"/>
                  </a:lnTo>
                  <a:lnTo>
                    <a:pt x="2560" y="1365"/>
                  </a:lnTo>
                  <a:lnTo>
                    <a:pt x="2515" y="1365"/>
                  </a:lnTo>
                  <a:lnTo>
                    <a:pt x="2469" y="1388"/>
                  </a:lnTo>
                  <a:lnTo>
                    <a:pt x="2423" y="1411"/>
                  </a:lnTo>
                  <a:lnTo>
                    <a:pt x="2389" y="1434"/>
                  </a:lnTo>
                  <a:lnTo>
                    <a:pt x="2355" y="1479"/>
                  </a:lnTo>
                  <a:lnTo>
                    <a:pt x="2332" y="1513"/>
                  </a:lnTo>
                  <a:lnTo>
                    <a:pt x="2321" y="1570"/>
                  </a:lnTo>
                  <a:lnTo>
                    <a:pt x="2310" y="1616"/>
                  </a:lnTo>
                  <a:lnTo>
                    <a:pt x="2321" y="1661"/>
                  </a:lnTo>
                  <a:lnTo>
                    <a:pt x="2332" y="1707"/>
                  </a:lnTo>
                  <a:lnTo>
                    <a:pt x="2344" y="1752"/>
                  </a:lnTo>
                  <a:lnTo>
                    <a:pt x="2378" y="1786"/>
                  </a:lnTo>
                  <a:lnTo>
                    <a:pt x="2412" y="1820"/>
                  </a:lnTo>
                  <a:lnTo>
                    <a:pt x="2446" y="1843"/>
                  </a:lnTo>
                  <a:lnTo>
                    <a:pt x="2492" y="1855"/>
                  </a:lnTo>
                  <a:lnTo>
                    <a:pt x="2537" y="1866"/>
                  </a:lnTo>
                  <a:lnTo>
                    <a:pt x="2537" y="4164"/>
                  </a:lnTo>
                  <a:lnTo>
                    <a:pt x="2503" y="4175"/>
                  </a:lnTo>
                  <a:lnTo>
                    <a:pt x="2458" y="4187"/>
                  </a:lnTo>
                  <a:lnTo>
                    <a:pt x="2401" y="4232"/>
                  </a:lnTo>
                  <a:lnTo>
                    <a:pt x="2378" y="4266"/>
                  </a:lnTo>
                  <a:lnTo>
                    <a:pt x="2367" y="4300"/>
                  </a:lnTo>
                  <a:lnTo>
                    <a:pt x="2355" y="4334"/>
                  </a:lnTo>
                  <a:lnTo>
                    <a:pt x="2355" y="4369"/>
                  </a:lnTo>
                  <a:lnTo>
                    <a:pt x="2355" y="4414"/>
                  </a:lnTo>
                  <a:lnTo>
                    <a:pt x="2367" y="4448"/>
                  </a:lnTo>
                  <a:lnTo>
                    <a:pt x="353" y="5608"/>
                  </a:lnTo>
                  <a:lnTo>
                    <a:pt x="319" y="5586"/>
                  </a:lnTo>
                  <a:lnTo>
                    <a:pt x="285" y="5552"/>
                  </a:lnTo>
                  <a:lnTo>
                    <a:pt x="239" y="5540"/>
                  </a:lnTo>
                  <a:lnTo>
                    <a:pt x="194" y="5529"/>
                  </a:lnTo>
                  <a:lnTo>
                    <a:pt x="160" y="5540"/>
                  </a:lnTo>
                  <a:lnTo>
                    <a:pt x="126" y="5552"/>
                  </a:lnTo>
                  <a:lnTo>
                    <a:pt x="92" y="5563"/>
                  </a:lnTo>
                  <a:lnTo>
                    <a:pt x="57" y="5586"/>
                  </a:lnTo>
                  <a:lnTo>
                    <a:pt x="35" y="5620"/>
                  </a:lnTo>
                  <a:lnTo>
                    <a:pt x="23" y="5654"/>
                  </a:lnTo>
                  <a:lnTo>
                    <a:pt x="12" y="5688"/>
                  </a:lnTo>
                  <a:lnTo>
                    <a:pt x="1" y="5722"/>
                  </a:lnTo>
                  <a:lnTo>
                    <a:pt x="12" y="5779"/>
                  </a:lnTo>
                  <a:lnTo>
                    <a:pt x="35" y="5825"/>
                  </a:lnTo>
                  <a:lnTo>
                    <a:pt x="353" y="5825"/>
                  </a:lnTo>
                  <a:lnTo>
                    <a:pt x="376" y="5779"/>
                  </a:lnTo>
                  <a:lnTo>
                    <a:pt x="387" y="5722"/>
                  </a:lnTo>
                  <a:lnTo>
                    <a:pt x="376" y="5688"/>
                  </a:lnTo>
                  <a:lnTo>
                    <a:pt x="376" y="5654"/>
                  </a:lnTo>
                  <a:lnTo>
                    <a:pt x="2389" y="4494"/>
                  </a:lnTo>
                  <a:lnTo>
                    <a:pt x="2423" y="4528"/>
                  </a:lnTo>
                  <a:lnTo>
                    <a:pt x="2458" y="4562"/>
                  </a:lnTo>
                  <a:lnTo>
                    <a:pt x="2515" y="4585"/>
                  </a:lnTo>
                  <a:lnTo>
                    <a:pt x="2617" y="4585"/>
                  </a:lnTo>
                  <a:lnTo>
                    <a:pt x="2662" y="4562"/>
                  </a:lnTo>
                  <a:lnTo>
                    <a:pt x="2708" y="4539"/>
                  </a:lnTo>
                  <a:lnTo>
                    <a:pt x="2742" y="4494"/>
                  </a:lnTo>
                  <a:lnTo>
                    <a:pt x="4733" y="5643"/>
                  </a:lnTo>
                  <a:lnTo>
                    <a:pt x="4721" y="5677"/>
                  </a:lnTo>
                  <a:lnTo>
                    <a:pt x="4721" y="5722"/>
                  </a:lnTo>
                  <a:lnTo>
                    <a:pt x="4721" y="5779"/>
                  </a:lnTo>
                  <a:lnTo>
                    <a:pt x="4744" y="5825"/>
                  </a:lnTo>
                  <a:lnTo>
                    <a:pt x="5131" y="5825"/>
                  </a:lnTo>
                  <a:lnTo>
                    <a:pt x="5142" y="5779"/>
                  </a:lnTo>
                  <a:lnTo>
                    <a:pt x="5154" y="5722"/>
                  </a:lnTo>
                  <a:lnTo>
                    <a:pt x="5154" y="5677"/>
                  </a:lnTo>
                  <a:lnTo>
                    <a:pt x="5142" y="5643"/>
                  </a:lnTo>
                  <a:lnTo>
                    <a:pt x="7167" y="4471"/>
                  </a:lnTo>
                  <a:lnTo>
                    <a:pt x="7190" y="4494"/>
                  </a:lnTo>
                  <a:lnTo>
                    <a:pt x="7224" y="4516"/>
                  </a:lnTo>
                  <a:lnTo>
                    <a:pt x="7258" y="4539"/>
                  </a:lnTo>
                  <a:lnTo>
                    <a:pt x="7349" y="4539"/>
                  </a:lnTo>
                  <a:lnTo>
                    <a:pt x="7383" y="4528"/>
                  </a:lnTo>
                  <a:lnTo>
                    <a:pt x="7417" y="4505"/>
                  </a:lnTo>
                  <a:lnTo>
                    <a:pt x="7440" y="4471"/>
                  </a:lnTo>
                  <a:lnTo>
                    <a:pt x="9442" y="5631"/>
                  </a:lnTo>
                  <a:lnTo>
                    <a:pt x="9419" y="5677"/>
                  </a:lnTo>
                  <a:lnTo>
                    <a:pt x="9419" y="5722"/>
                  </a:lnTo>
                  <a:lnTo>
                    <a:pt x="9431" y="5779"/>
                  </a:lnTo>
                  <a:lnTo>
                    <a:pt x="9442" y="5825"/>
                  </a:lnTo>
                  <a:lnTo>
                    <a:pt x="9909" y="5825"/>
                  </a:lnTo>
                  <a:lnTo>
                    <a:pt x="9920" y="5779"/>
                  </a:lnTo>
                  <a:lnTo>
                    <a:pt x="9931" y="5722"/>
                  </a:lnTo>
                  <a:lnTo>
                    <a:pt x="9920" y="5665"/>
                  </a:lnTo>
                  <a:lnTo>
                    <a:pt x="9909" y="5620"/>
                  </a:lnTo>
                  <a:lnTo>
                    <a:pt x="11888" y="4482"/>
                  </a:lnTo>
                  <a:lnTo>
                    <a:pt x="11922" y="4505"/>
                  </a:lnTo>
                  <a:lnTo>
                    <a:pt x="11956" y="4539"/>
                  </a:lnTo>
                  <a:lnTo>
                    <a:pt x="12002" y="4551"/>
                  </a:lnTo>
                  <a:lnTo>
                    <a:pt x="12047" y="4562"/>
                  </a:lnTo>
                  <a:lnTo>
                    <a:pt x="12093" y="4551"/>
                  </a:lnTo>
                  <a:lnTo>
                    <a:pt x="12127" y="4539"/>
                  </a:lnTo>
                  <a:lnTo>
                    <a:pt x="12161" y="4516"/>
                  </a:lnTo>
                  <a:lnTo>
                    <a:pt x="12195" y="4482"/>
                  </a:lnTo>
                  <a:lnTo>
                    <a:pt x="14174" y="5620"/>
                  </a:lnTo>
                  <a:lnTo>
                    <a:pt x="14163" y="5665"/>
                  </a:lnTo>
                  <a:lnTo>
                    <a:pt x="14152" y="5722"/>
                  </a:lnTo>
                  <a:lnTo>
                    <a:pt x="14163" y="5779"/>
                  </a:lnTo>
                  <a:lnTo>
                    <a:pt x="14174" y="5825"/>
                  </a:lnTo>
                  <a:lnTo>
                    <a:pt x="14652" y="5825"/>
                  </a:lnTo>
                  <a:lnTo>
                    <a:pt x="14675" y="5779"/>
                  </a:lnTo>
                  <a:lnTo>
                    <a:pt x="14675" y="5722"/>
                  </a:lnTo>
                  <a:lnTo>
                    <a:pt x="14675" y="5665"/>
                  </a:lnTo>
                  <a:lnTo>
                    <a:pt x="14652" y="5620"/>
                  </a:lnTo>
                  <a:lnTo>
                    <a:pt x="16597" y="4494"/>
                  </a:lnTo>
                  <a:lnTo>
                    <a:pt x="16631" y="4539"/>
                  </a:lnTo>
                  <a:lnTo>
                    <a:pt x="16677" y="4573"/>
                  </a:lnTo>
                  <a:lnTo>
                    <a:pt x="16734" y="4585"/>
                  </a:lnTo>
                  <a:lnTo>
                    <a:pt x="16779" y="4596"/>
                  </a:lnTo>
                  <a:lnTo>
                    <a:pt x="16825" y="4596"/>
                  </a:lnTo>
                  <a:lnTo>
                    <a:pt x="16870" y="4573"/>
                  </a:lnTo>
                  <a:lnTo>
                    <a:pt x="16904" y="4562"/>
                  </a:lnTo>
                  <a:lnTo>
                    <a:pt x="16939" y="4528"/>
                  </a:lnTo>
                  <a:lnTo>
                    <a:pt x="16973" y="4494"/>
                  </a:lnTo>
                  <a:lnTo>
                    <a:pt x="16984" y="4460"/>
                  </a:lnTo>
                  <a:lnTo>
                    <a:pt x="17007" y="4414"/>
                  </a:lnTo>
                  <a:lnTo>
                    <a:pt x="17007" y="4369"/>
                  </a:lnTo>
                  <a:lnTo>
                    <a:pt x="17007" y="4334"/>
                  </a:lnTo>
                  <a:lnTo>
                    <a:pt x="16995" y="4289"/>
                  </a:lnTo>
                  <a:lnTo>
                    <a:pt x="16973" y="4255"/>
                  </a:lnTo>
                  <a:lnTo>
                    <a:pt x="16950" y="4221"/>
                  </a:lnTo>
                  <a:lnTo>
                    <a:pt x="16916" y="4198"/>
                  </a:lnTo>
                  <a:lnTo>
                    <a:pt x="16882" y="4175"/>
                  </a:lnTo>
                  <a:lnTo>
                    <a:pt x="16848" y="4164"/>
                  </a:lnTo>
                  <a:lnTo>
                    <a:pt x="16802" y="4152"/>
                  </a:lnTo>
                  <a:lnTo>
                    <a:pt x="16802" y="1786"/>
                  </a:lnTo>
                  <a:lnTo>
                    <a:pt x="16859" y="1764"/>
                  </a:lnTo>
                  <a:lnTo>
                    <a:pt x="16916" y="1729"/>
                  </a:lnTo>
                  <a:lnTo>
                    <a:pt x="16939" y="1673"/>
                  </a:lnTo>
                  <a:lnTo>
                    <a:pt x="16950" y="1616"/>
                  </a:lnTo>
                  <a:lnTo>
                    <a:pt x="16950" y="1582"/>
                  </a:lnTo>
                  <a:lnTo>
                    <a:pt x="16939" y="1547"/>
                  </a:lnTo>
                  <a:lnTo>
                    <a:pt x="16904" y="1502"/>
                  </a:lnTo>
                  <a:lnTo>
                    <a:pt x="16848" y="1456"/>
                  </a:lnTo>
                  <a:lnTo>
                    <a:pt x="16813" y="1456"/>
                  </a:lnTo>
                  <a:lnTo>
                    <a:pt x="16779" y="1445"/>
                  </a:lnTo>
                  <a:lnTo>
                    <a:pt x="16745" y="1456"/>
                  </a:lnTo>
                  <a:lnTo>
                    <a:pt x="16700" y="1468"/>
                  </a:lnTo>
                  <a:lnTo>
                    <a:pt x="16677" y="1491"/>
                  </a:lnTo>
                  <a:lnTo>
                    <a:pt x="16643" y="1525"/>
                  </a:lnTo>
                  <a:lnTo>
                    <a:pt x="14618" y="353"/>
                  </a:lnTo>
                  <a:lnTo>
                    <a:pt x="14629" y="308"/>
                  </a:lnTo>
                  <a:lnTo>
                    <a:pt x="14629" y="273"/>
                  </a:lnTo>
                  <a:lnTo>
                    <a:pt x="14629" y="228"/>
                  </a:lnTo>
                  <a:lnTo>
                    <a:pt x="14618" y="182"/>
                  </a:lnTo>
                  <a:lnTo>
                    <a:pt x="14595" y="148"/>
                  </a:lnTo>
                  <a:lnTo>
                    <a:pt x="14572" y="114"/>
                  </a:lnTo>
                  <a:lnTo>
                    <a:pt x="14538" y="91"/>
                  </a:lnTo>
                  <a:lnTo>
                    <a:pt x="14504" y="69"/>
                  </a:lnTo>
                  <a:lnTo>
                    <a:pt x="14459" y="57"/>
                  </a:lnTo>
                  <a:lnTo>
                    <a:pt x="14413" y="46"/>
                  </a:lnTo>
                  <a:lnTo>
                    <a:pt x="14368" y="57"/>
                  </a:lnTo>
                  <a:lnTo>
                    <a:pt x="14334" y="69"/>
                  </a:lnTo>
                  <a:lnTo>
                    <a:pt x="14288" y="91"/>
                  </a:lnTo>
                  <a:lnTo>
                    <a:pt x="14265" y="114"/>
                  </a:lnTo>
                  <a:lnTo>
                    <a:pt x="14231" y="148"/>
                  </a:lnTo>
                  <a:lnTo>
                    <a:pt x="14208" y="182"/>
                  </a:lnTo>
                  <a:lnTo>
                    <a:pt x="14197" y="228"/>
                  </a:lnTo>
                  <a:lnTo>
                    <a:pt x="14197" y="273"/>
                  </a:lnTo>
                  <a:lnTo>
                    <a:pt x="14197" y="308"/>
                  </a:lnTo>
                  <a:lnTo>
                    <a:pt x="14208" y="353"/>
                  </a:lnTo>
                  <a:lnTo>
                    <a:pt x="12229" y="1491"/>
                  </a:lnTo>
                  <a:lnTo>
                    <a:pt x="12195" y="1445"/>
                  </a:lnTo>
                  <a:lnTo>
                    <a:pt x="12149" y="1422"/>
                  </a:lnTo>
                  <a:lnTo>
                    <a:pt x="12104" y="1400"/>
                  </a:lnTo>
                  <a:lnTo>
                    <a:pt x="12047" y="1388"/>
                  </a:lnTo>
                  <a:lnTo>
                    <a:pt x="11990" y="1400"/>
                  </a:lnTo>
                  <a:lnTo>
                    <a:pt x="11933" y="1422"/>
                  </a:lnTo>
                  <a:lnTo>
                    <a:pt x="11888" y="1456"/>
                  </a:lnTo>
                  <a:lnTo>
                    <a:pt x="11854" y="1491"/>
                  </a:lnTo>
                  <a:lnTo>
                    <a:pt x="9840" y="330"/>
                  </a:lnTo>
                  <a:lnTo>
                    <a:pt x="9852" y="273"/>
                  </a:lnTo>
                  <a:lnTo>
                    <a:pt x="9852" y="239"/>
                  </a:lnTo>
                  <a:lnTo>
                    <a:pt x="9840" y="205"/>
                  </a:lnTo>
                  <a:lnTo>
                    <a:pt x="9795" y="148"/>
                  </a:lnTo>
                  <a:lnTo>
                    <a:pt x="9738" y="103"/>
                  </a:lnTo>
                  <a:lnTo>
                    <a:pt x="9715" y="91"/>
                  </a:lnTo>
                  <a:lnTo>
                    <a:pt x="9635" y="91"/>
                  </a:lnTo>
                  <a:lnTo>
                    <a:pt x="9601" y="103"/>
                  </a:lnTo>
                  <a:lnTo>
                    <a:pt x="9544" y="148"/>
                  </a:lnTo>
                  <a:lnTo>
                    <a:pt x="9510" y="205"/>
                  </a:lnTo>
                  <a:lnTo>
                    <a:pt x="9499" y="239"/>
                  </a:lnTo>
                  <a:lnTo>
                    <a:pt x="9499" y="273"/>
                  </a:lnTo>
                  <a:lnTo>
                    <a:pt x="9510" y="330"/>
                  </a:lnTo>
                  <a:lnTo>
                    <a:pt x="7440" y="1525"/>
                  </a:lnTo>
                  <a:lnTo>
                    <a:pt x="7417" y="1491"/>
                  </a:lnTo>
                  <a:lnTo>
                    <a:pt x="7383" y="1468"/>
                  </a:lnTo>
                  <a:lnTo>
                    <a:pt x="7349" y="1456"/>
                  </a:lnTo>
                  <a:lnTo>
                    <a:pt x="7304" y="1445"/>
                  </a:lnTo>
                  <a:lnTo>
                    <a:pt x="7258" y="1456"/>
                  </a:lnTo>
                  <a:lnTo>
                    <a:pt x="7224" y="1468"/>
                  </a:lnTo>
                  <a:lnTo>
                    <a:pt x="7190" y="1491"/>
                  </a:lnTo>
                  <a:lnTo>
                    <a:pt x="7167" y="1525"/>
                  </a:lnTo>
                  <a:lnTo>
                    <a:pt x="5176" y="376"/>
                  </a:lnTo>
                  <a:lnTo>
                    <a:pt x="5188" y="319"/>
                  </a:lnTo>
                  <a:lnTo>
                    <a:pt x="5199" y="273"/>
                  </a:lnTo>
                  <a:lnTo>
                    <a:pt x="5199" y="217"/>
                  </a:lnTo>
                  <a:lnTo>
                    <a:pt x="5176" y="171"/>
                  </a:lnTo>
                  <a:lnTo>
                    <a:pt x="5154" y="126"/>
                  </a:lnTo>
                  <a:lnTo>
                    <a:pt x="5119" y="80"/>
                  </a:lnTo>
                  <a:lnTo>
                    <a:pt x="5085" y="46"/>
                  </a:lnTo>
                  <a:lnTo>
                    <a:pt x="5040" y="23"/>
                  </a:lnTo>
                  <a:lnTo>
                    <a:pt x="4983" y="12"/>
                  </a:lnTo>
                  <a:lnTo>
                    <a:pt x="4937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300919" y="0"/>
              <a:ext cx="843077" cy="1293031"/>
            </a:xfrm>
            <a:custGeom>
              <a:avLst/>
              <a:gdLst/>
              <a:ahLst/>
              <a:cxnLst/>
              <a:rect l="l" t="t" r="r" b="b"/>
              <a:pathLst>
                <a:path w="8055" h="12354" extrusionOk="0">
                  <a:moveTo>
                    <a:pt x="2810" y="6746"/>
                  </a:moveTo>
                  <a:lnTo>
                    <a:pt x="4755" y="7872"/>
                  </a:lnTo>
                  <a:lnTo>
                    <a:pt x="4744" y="7929"/>
                  </a:lnTo>
                  <a:lnTo>
                    <a:pt x="4732" y="7986"/>
                  </a:lnTo>
                  <a:lnTo>
                    <a:pt x="4744" y="8042"/>
                  </a:lnTo>
                  <a:lnTo>
                    <a:pt x="4755" y="8088"/>
                  </a:lnTo>
                  <a:lnTo>
                    <a:pt x="4778" y="8133"/>
                  </a:lnTo>
                  <a:lnTo>
                    <a:pt x="4801" y="8168"/>
                  </a:lnTo>
                  <a:lnTo>
                    <a:pt x="4846" y="8202"/>
                  </a:lnTo>
                  <a:lnTo>
                    <a:pt x="4880" y="8224"/>
                  </a:lnTo>
                  <a:lnTo>
                    <a:pt x="4926" y="8247"/>
                  </a:lnTo>
                  <a:lnTo>
                    <a:pt x="4983" y="8259"/>
                  </a:lnTo>
                  <a:lnTo>
                    <a:pt x="4983" y="10579"/>
                  </a:lnTo>
                  <a:lnTo>
                    <a:pt x="4926" y="10602"/>
                  </a:lnTo>
                  <a:lnTo>
                    <a:pt x="4869" y="10636"/>
                  </a:lnTo>
                  <a:lnTo>
                    <a:pt x="4846" y="10681"/>
                  </a:lnTo>
                  <a:lnTo>
                    <a:pt x="4835" y="10750"/>
                  </a:lnTo>
                  <a:lnTo>
                    <a:pt x="4835" y="10795"/>
                  </a:lnTo>
                  <a:lnTo>
                    <a:pt x="2856" y="11944"/>
                  </a:lnTo>
                  <a:lnTo>
                    <a:pt x="2810" y="11899"/>
                  </a:lnTo>
                  <a:lnTo>
                    <a:pt x="2753" y="11865"/>
                  </a:lnTo>
                  <a:lnTo>
                    <a:pt x="2696" y="11842"/>
                  </a:lnTo>
                  <a:lnTo>
                    <a:pt x="2628" y="11830"/>
                  </a:lnTo>
                  <a:lnTo>
                    <a:pt x="2571" y="11842"/>
                  </a:lnTo>
                  <a:lnTo>
                    <a:pt x="2503" y="11865"/>
                  </a:lnTo>
                  <a:lnTo>
                    <a:pt x="2457" y="11899"/>
                  </a:lnTo>
                  <a:lnTo>
                    <a:pt x="2412" y="11944"/>
                  </a:lnTo>
                  <a:lnTo>
                    <a:pt x="512" y="10841"/>
                  </a:lnTo>
                  <a:lnTo>
                    <a:pt x="524" y="10795"/>
                  </a:lnTo>
                  <a:lnTo>
                    <a:pt x="524" y="10750"/>
                  </a:lnTo>
                  <a:lnTo>
                    <a:pt x="524" y="10693"/>
                  </a:lnTo>
                  <a:lnTo>
                    <a:pt x="512" y="10647"/>
                  </a:lnTo>
                  <a:lnTo>
                    <a:pt x="489" y="10602"/>
                  </a:lnTo>
                  <a:lnTo>
                    <a:pt x="455" y="10568"/>
                  </a:lnTo>
                  <a:lnTo>
                    <a:pt x="421" y="10534"/>
                  </a:lnTo>
                  <a:lnTo>
                    <a:pt x="376" y="10511"/>
                  </a:lnTo>
                  <a:lnTo>
                    <a:pt x="330" y="10488"/>
                  </a:lnTo>
                  <a:lnTo>
                    <a:pt x="285" y="10477"/>
                  </a:lnTo>
                  <a:lnTo>
                    <a:pt x="285" y="8190"/>
                  </a:lnTo>
                  <a:lnTo>
                    <a:pt x="319" y="8179"/>
                  </a:lnTo>
                  <a:lnTo>
                    <a:pt x="353" y="8168"/>
                  </a:lnTo>
                  <a:lnTo>
                    <a:pt x="410" y="8122"/>
                  </a:lnTo>
                  <a:lnTo>
                    <a:pt x="455" y="8065"/>
                  </a:lnTo>
                  <a:lnTo>
                    <a:pt x="467" y="8031"/>
                  </a:lnTo>
                  <a:lnTo>
                    <a:pt x="467" y="7986"/>
                  </a:lnTo>
                  <a:lnTo>
                    <a:pt x="455" y="7951"/>
                  </a:lnTo>
                  <a:lnTo>
                    <a:pt x="444" y="7906"/>
                  </a:lnTo>
                  <a:lnTo>
                    <a:pt x="2457" y="6746"/>
                  </a:lnTo>
                  <a:lnTo>
                    <a:pt x="2491" y="6791"/>
                  </a:lnTo>
                  <a:lnTo>
                    <a:pt x="2537" y="6814"/>
                  </a:lnTo>
                  <a:lnTo>
                    <a:pt x="2582" y="6837"/>
                  </a:lnTo>
                  <a:lnTo>
                    <a:pt x="2628" y="6848"/>
                  </a:lnTo>
                  <a:lnTo>
                    <a:pt x="2685" y="6837"/>
                  </a:lnTo>
                  <a:lnTo>
                    <a:pt x="2730" y="6814"/>
                  </a:lnTo>
                  <a:lnTo>
                    <a:pt x="2776" y="6791"/>
                  </a:lnTo>
                  <a:lnTo>
                    <a:pt x="2810" y="6746"/>
                  </a:lnTo>
                  <a:close/>
                  <a:moveTo>
                    <a:pt x="4983" y="0"/>
                  </a:moveTo>
                  <a:lnTo>
                    <a:pt x="4983" y="2321"/>
                  </a:lnTo>
                  <a:lnTo>
                    <a:pt x="4937" y="2321"/>
                  </a:lnTo>
                  <a:lnTo>
                    <a:pt x="4903" y="2343"/>
                  </a:lnTo>
                  <a:lnTo>
                    <a:pt x="4869" y="2366"/>
                  </a:lnTo>
                  <a:lnTo>
                    <a:pt x="4835" y="2389"/>
                  </a:lnTo>
                  <a:lnTo>
                    <a:pt x="4812" y="2423"/>
                  </a:lnTo>
                  <a:lnTo>
                    <a:pt x="4801" y="2457"/>
                  </a:lnTo>
                  <a:lnTo>
                    <a:pt x="4789" y="2491"/>
                  </a:lnTo>
                  <a:lnTo>
                    <a:pt x="4778" y="2537"/>
                  </a:lnTo>
                  <a:lnTo>
                    <a:pt x="4789" y="2582"/>
                  </a:lnTo>
                  <a:lnTo>
                    <a:pt x="4801" y="2616"/>
                  </a:lnTo>
                  <a:lnTo>
                    <a:pt x="4823" y="2662"/>
                  </a:lnTo>
                  <a:lnTo>
                    <a:pt x="4846" y="2696"/>
                  </a:lnTo>
                  <a:lnTo>
                    <a:pt x="4880" y="2719"/>
                  </a:lnTo>
                  <a:lnTo>
                    <a:pt x="4914" y="2741"/>
                  </a:lnTo>
                  <a:lnTo>
                    <a:pt x="4960" y="2753"/>
                  </a:lnTo>
                  <a:lnTo>
                    <a:pt x="5062" y="2753"/>
                  </a:lnTo>
                  <a:lnTo>
                    <a:pt x="5108" y="2730"/>
                  </a:lnTo>
                  <a:lnTo>
                    <a:pt x="5153" y="2696"/>
                  </a:lnTo>
                  <a:lnTo>
                    <a:pt x="5187" y="2650"/>
                  </a:lnTo>
                  <a:lnTo>
                    <a:pt x="7155" y="3788"/>
                  </a:lnTo>
                  <a:lnTo>
                    <a:pt x="7133" y="3834"/>
                  </a:lnTo>
                  <a:lnTo>
                    <a:pt x="7133" y="3879"/>
                  </a:lnTo>
                  <a:lnTo>
                    <a:pt x="7133" y="3925"/>
                  </a:lnTo>
                  <a:lnTo>
                    <a:pt x="7144" y="3970"/>
                  </a:lnTo>
                  <a:lnTo>
                    <a:pt x="7167" y="4004"/>
                  </a:lnTo>
                  <a:lnTo>
                    <a:pt x="7190" y="4050"/>
                  </a:lnTo>
                  <a:lnTo>
                    <a:pt x="7224" y="4072"/>
                  </a:lnTo>
                  <a:lnTo>
                    <a:pt x="7269" y="4095"/>
                  </a:lnTo>
                  <a:lnTo>
                    <a:pt x="7303" y="4118"/>
                  </a:lnTo>
                  <a:lnTo>
                    <a:pt x="7349" y="4118"/>
                  </a:lnTo>
                  <a:lnTo>
                    <a:pt x="7349" y="6416"/>
                  </a:lnTo>
                  <a:lnTo>
                    <a:pt x="7303" y="6427"/>
                  </a:lnTo>
                  <a:lnTo>
                    <a:pt x="7269" y="6438"/>
                  </a:lnTo>
                  <a:lnTo>
                    <a:pt x="7235" y="6461"/>
                  </a:lnTo>
                  <a:lnTo>
                    <a:pt x="7201" y="6484"/>
                  </a:lnTo>
                  <a:lnTo>
                    <a:pt x="7178" y="6518"/>
                  </a:lnTo>
                  <a:lnTo>
                    <a:pt x="7167" y="6552"/>
                  </a:lnTo>
                  <a:lnTo>
                    <a:pt x="7155" y="6598"/>
                  </a:lnTo>
                  <a:lnTo>
                    <a:pt x="7144" y="6643"/>
                  </a:lnTo>
                  <a:lnTo>
                    <a:pt x="7155" y="6677"/>
                  </a:lnTo>
                  <a:lnTo>
                    <a:pt x="7167" y="6711"/>
                  </a:lnTo>
                  <a:lnTo>
                    <a:pt x="5222" y="7838"/>
                  </a:lnTo>
                  <a:lnTo>
                    <a:pt x="5176" y="7792"/>
                  </a:lnTo>
                  <a:lnTo>
                    <a:pt x="5131" y="7747"/>
                  </a:lnTo>
                  <a:lnTo>
                    <a:pt x="5074" y="7724"/>
                  </a:lnTo>
                  <a:lnTo>
                    <a:pt x="4937" y="7724"/>
                  </a:lnTo>
                  <a:lnTo>
                    <a:pt x="4880" y="7747"/>
                  </a:lnTo>
                  <a:lnTo>
                    <a:pt x="4823" y="7792"/>
                  </a:lnTo>
                  <a:lnTo>
                    <a:pt x="4778" y="7838"/>
                  </a:lnTo>
                  <a:lnTo>
                    <a:pt x="2821" y="6711"/>
                  </a:lnTo>
                  <a:lnTo>
                    <a:pt x="2844" y="6643"/>
                  </a:lnTo>
                  <a:lnTo>
                    <a:pt x="2833" y="6598"/>
                  </a:lnTo>
                  <a:lnTo>
                    <a:pt x="2821" y="6564"/>
                  </a:lnTo>
                  <a:lnTo>
                    <a:pt x="2799" y="6529"/>
                  </a:lnTo>
                  <a:lnTo>
                    <a:pt x="2776" y="6495"/>
                  </a:lnTo>
                  <a:lnTo>
                    <a:pt x="2753" y="6473"/>
                  </a:lnTo>
                  <a:lnTo>
                    <a:pt x="2708" y="6450"/>
                  </a:lnTo>
                  <a:lnTo>
                    <a:pt x="2673" y="6438"/>
                  </a:lnTo>
                  <a:lnTo>
                    <a:pt x="2594" y="6438"/>
                  </a:lnTo>
                  <a:lnTo>
                    <a:pt x="2548" y="6450"/>
                  </a:lnTo>
                  <a:lnTo>
                    <a:pt x="2514" y="6473"/>
                  </a:lnTo>
                  <a:lnTo>
                    <a:pt x="2491" y="6495"/>
                  </a:lnTo>
                  <a:lnTo>
                    <a:pt x="2457" y="6529"/>
                  </a:lnTo>
                  <a:lnTo>
                    <a:pt x="2446" y="6564"/>
                  </a:lnTo>
                  <a:lnTo>
                    <a:pt x="2435" y="6598"/>
                  </a:lnTo>
                  <a:lnTo>
                    <a:pt x="2423" y="6643"/>
                  </a:lnTo>
                  <a:lnTo>
                    <a:pt x="2435" y="6711"/>
                  </a:lnTo>
                  <a:lnTo>
                    <a:pt x="421" y="7872"/>
                  </a:lnTo>
                  <a:lnTo>
                    <a:pt x="398" y="7838"/>
                  </a:lnTo>
                  <a:lnTo>
                    <a:pt x="353" y="7804"/>
                  </a:lnTo>
                  <a:lnTo>
                    <a:pt x="307" y="7792"/>
                  </a:lnTo>
                  <a:lnTo>
                    <a:pt x="262" y="7781"/>
                  </a:lnTo>
                  <a:lnTo>
                    <a:pt x="216" y="7792"/>
                  </a:lnTo>
                  <a:lnTo>
                    <a:pt x="182" y="7804"/>
                  </a:lnTo>
                  <a:lnTo>
                    <a:pt x="148" y="7815"/>
                  </a:lnTo>
                  <a:lnTo>
                    <a:pt x="114" y="7849"/>
                  </a:lnTo>
                  <a:lnTo>
                    <a:pt x="91" y="7872"/>
                  </a:lnTo>
                  <a:lnTo>
                    <a:pt x="80" y="7906"/>
                  </a:lnTo>
                  <a:lnTo>
                    <a:pt x="69" y="7951"/>
                  </a:lnTo>
                  <a:lnTo>
                    <a:pt x="57" y="7986"/>
                  </a:lnTo>
                  <a:lnTo>
                    <a:pt x="69" y="8031"/>
                  </a:lnTo>
                  <a:lnTo>
                    <a:pt x="69" y="8065"/>
                  </a:lnTo>
                  <a:lnTo>
                    <a:pt x="114" y="8122"/>
                  </a:lnTo>
                  <a:lnTo>
                    <a:pt x="171" y="8168"/>
                  </a:lnTo>
                  <a:lnTo>
                    <a:pt x="239" y="8190"/>
                  </a:lnTo>
                  <a:lnTo>
                    <a:pt x="239" y="10477"/>
                  </a:lnTo>
                  <a:lnTo>
                    <a:pt x="194" y="10488"/>
                  </a:lnTo>
                  <a:lnTo>
                    <a:pt x="148" y="10511"/>
                  </a:lnTo>
                  <a:lnTo>
                    <a:pt x="103" y="10534"/>
                  </a:lnTo>
                  <a:lnTo>
                    <a:pt x="69" y="10568"/>
                  </a:lnTo>
                  <a:lnTo>
                    <a:pt x="34" y="10602"/>
                  </a:lnTo>
                  <a:lnTo>
                    <a:pt x="12" y="10647"/>
                  </a:lnTo>
                  <a:lnTo>
                    <a:pt x="0" y="10693"/>
                  </a:lnTo>
                  <a:lnTo>
                    <a:pt x="0" y="10750"/>
                  </a:lnTo>
                  <a:lnTo>
                    <a:pt x="0" y="10795"/>
                  </a:lnTo>
                  <a:lnTo>
                    <a:pt x="23" y="10852"/>
                  </a:lnTo>
                  <a:lnTo>
                    <a:pt x="46" y="10898"/>
                  </a:lnTo>
                  <a:lnTo>
                    <a:pt x="80" y="10932"/>
                  </a:lnTo>
                  <a:lnTo>
                    <a:pt x="114" y="10966"/>
                  </a:lnTo>
                  <a:lnTo>
                    <a:pt x="160" y="10989"/>
                  </a:lnTo>
                  <a:lnTo>
                    <a:pt x="205" y="11011"/>
                  </a:lnTo>
                  <a:lnTo>
                    <a:pt x="262" y="11011"/>
                  </a:lnTo>
                  <a:lnTo>
                    <a:pt x="330" y="11000"/>
                  </a:lnTo>
                  <a:lnTo>
                    <a:pt x="398" y="10977"/>
                  </a:lnTo>
                  <a:lnTo>
                    <a:pt x="444" y="10932"/>
                  </a:lnTo>
                  <a:lnTo>
                    <a:pt x="489" y="10886"/>
                  </a:lnTo>
                  <a:lnTo>
                    <a:pt x="2389" y="11990"/>
                  </a:lnTo>
                  <a:lnTo>
                    <a:pt x="2378" y="12035"/>
                  </a:lnTo>
                  <a:lnTo>
                    <a:pt x="2366" y="12092"/>
                  </a:lnTo>
                  <a:lnTo>
                    <a:pt x="2378" y="12149"/>
                  </a:lnTo>
                  <a:lnTo>
                    <a:pt x="2389" y="12194"/>
                  </a:lnTo>
                  <a:lnTo>
                    <a:pt x="2412" y="12240"/>
                  </a:lnTo>
                  <a:lnTo>
                    <a:pt x="2446" y="12274"/>
                  </a:lnTo>
                  <a:lnTo>
                    <a:pt x="2480" y="12308"/>
                  </a:lnTo>
                  <a:lnTo>
                    <a:pt x="2526" y="12331"/>
                  </a:lnTo>
                  <a:lnTo>
                    <a:pt x="2582" y="12354"/>
                  </a:lnTo>
                  <a:lnTo>
                    <a:pt x="2685" y="12354"/>
                  </a:lnTo>
                  <a:lnTo>
                    <a:pt x="2730" y="12331"/>
                  </a:lnTo>
                  <a:lnTo>
                    <a:pt x="2776" y="12308"/>
                  </a:lnTo>
                  <a:lnTo>
                    <a:pt x="2821" y="12274"/>
                  </a:lnTo>
                  <a:lnTo>
                    <a:pt x="2856" y="12240"/>
                  </a:lnTo>
                  <a:lnTo>
                    <a:pt x="2878" y="12194"/>
                  </a:lnTo>
                  <a:lnTo>
                    <a:pt x="2890" y="12149"/>
                  </a:lnTo>
                  <a:lnTo>
                    <a:pt x="2901" y="12092"/>
                  </a:lnTo>
                  <a:lnTo>
                    <a:pt x="2890" y="12035"/>
                  </a:lnTo>
                  <a:lnTo>
                    <a:pt x="2867" y="11978"/>
                  </a:lnTo>
                  <a:lnTo>
                    <a:pt x="4858" y="10841"/>
                  </a:lnTo>
                  <a:lnTo>
                    <a:pt x="4880" y="10875"/>
                  </a:lnTo>
                  <a:lnTo>
                    <a:pt x="4914" y="10898"/>
                  </a:lnTo>
                  <a:lnTo>
                    <a:pt x="4960" y="10909"/>
                  </a:lnTo>
                  <a:lnTo>
                    <a:pt x="5005" y="10920"/>
                  </a:lnTo>
                  <a:lnTo>
                    <a:pt x="5051" y="10909"/>
                  </a:lnTo>
                  <a:lnTo>
                    <a:pt x="5085" y="10898"/>
                  </a:lnTo>
                  <a:lnTo>
                    <a:pt x="5119" y="10875"/>
                  </a:lnTo>
                  <a:lnTo>
                    <a:pt x="5142" y="10841"/>
                  </a:lnTo>
                  <a:lnTo>
                    <a:pt x="7167" y="12001"/>
                  </a:lnTo>
                  <a:lnTo>
                    <a:pt x="7144" y="12047"/>
                  </a:lnTo>
                  <a:lnTo>
                    <a:pt x="7144" y="12092"/>
                  </a:lnTo>
                  <a:lnTo>
                    <a:pt x="7144" y="12138"/>
                  </a:lnTo>
                  <a:lnTo>
                    <a:pt x="7155" y="12183"/>
                  </a:lnTo>
                  <a:lnTo>
                    <a:pt x="7178" y="12217"/>
                  </a:lnTo>
                  <a:lnTo>
                    <a:pt x="7212" y="12251"/>
                  </a:lnTo>
                  <a:lnTo>
                    <a:pt x="7246" y="12285"/>
                  </a:lnTo>
                  <a:lnTo>
                    <a:pt x="7281" y="12308"/>
                  </a:lnTo>
                  <a:lnTo>
                    <a:pt x="7326" y="12320"/>
                  </a:lnTo>
                  <a:lnTo>
                    <a:pt x="7417" y="12320"/>
                  </a:lnTo>
                  <a:lnTo>
                    <a:pt x="7463" y="12308"/>
                  </a:lnTo>
                  <a:lnTo>
                    <a:pt x="7497" y="12285"/>
                  </a:lnTo>
                  <a:lnTo>
                    <a:pt x="7531" y="12251"/>
                  </a:lnTo>
                  <a:lnTo>
                    <a:pt x="7565" y="12217"/>
                  </a:lnTo>
                  <a:lnTo>
                    <a:pt x="7588" y="12183"/>
                  </a:lnTo>
                  <a:lnTo>
                    <a:pt x="7599" y="12138"/>
                  </a:lnTo>
                  <a:lnTo>
                    <a:pt x="7599" y="12092"/>
                  </a:lnTo>
                  <a:lnTo>
                    <a:pt x="7599" y="12047"/>
                  </a:lnTo>
                  <a:lnTo>
                    <a:pt x="7588" y="12001"/>
                  </a:lnTo>
                  <a:lnTo>
                    <a:pt x="8054" y="11728"/>
                  </a:lnTo>
                  <a:lnTo>
                    <a:pt x="8054" y="11671"/>
                  </a:lnTo>
                  <a:lnTo>
                    <a:pt x="7565" y="11956"/>
                  </a:lnTo>
                  <a:lnTo>
                    <a:pt x="7531" y="11921"/>
                  </a:lnTo>
                  <a:lnTo>
                    <a:pt x="7485" y="11887"/>
                  </a:lnTo>
                  <a:lnTo>
                    <a:pt x="7428" y="11865"/>
                  </a:lnTo>
                  <a:lnTo>
                    <a:pt x="7315" y="11865"/>
                  </a:lnTo>
                  <a:lnTo>
                    <a:pt x="7269" y="11887"/>
                  </a:lnTo>
                  <a:lnTo>
                    <a:pt x="7224" y="11921"/>
                  </a:lnTo>
                  <a:lnTo>
                    <a:pt x="7190" y="11967"/>
                  </a:lnTo>
                  <a:lnTo>
                    <a:pt x="5165" y="10795"/>
                  </a:lnTo>
                  <a:lnTo>
                    <a:pt x="5176" y="10750"/>
                  </a:lnTo>
                  <a:lnTo>
                    <a:pt x="5165" y="10681"/>
                  </a:lnTo>
                  <a:lnTo>
                    <a:pt x="5131" y="10636"/>
                  </a:lnTo>
                  <a:lnTo>
                    <a:pt x="5085" y="10590"/>
                  </a:lnTo>
                  <a:lnTo>
                    <a:pt x="5028" y="10579"/>
                  </a:lnTo>
                  <a:lnTo>
                    <a:pt x="5028" y="8259"/>
                  </a:lnTo>
                  <a:lnTo>
                    <a:pt x="5074" y="8247"/>
                  </a:lnTo>
                  <a:lnTo>
                    <a:pt x="5119" y="8224"/>
                  </a:lnTo>
                  <a:lnTo>
                    <a:pt x="5165" y="8202"/>
                  </a:lnTo>
                  <a:lnTo>
                    <a:pt x="5199" y="8168"/>
                  </a:lnTo>
                  <a:lnTo>
                    <a:pt x="5233" y="8133"/>
                  </a:lnTo>
                  <a:lnTo>
                    <a:pt x="5256" y="8088"/>
                  </a:lnTo>
                  <a:lnTo>
                    <a:pt x="5267" y="8042"/>
                  </a:lnTo>
                  <a:lnTo>
                    <a:pt x="5267" y="7986"/>
                  </a:lnTo>
                  <a:lnTo>
                    <a:pt x="5267" y="7929"/>
                  </a:lnTo>
                  <a:lnTo>
                    <a:pt x="5244" y="7872"/>
                  </a:lnTo>
                  <a:lnTo>
                    <a:pt x="7178" y="6757"/>
                  </a:lnTo>
                  <a:lnTo>
                    <a:pt x="7212" y="6802"/>
                  </a:lnTo>
                  <a:lnTo>
                    <a:pt x="7258" y="6837"/>
                  </a:lnTo>
                  <a:lnTo>
                    <a:pt x="7315" y="6859"/>
                  </a:lnTo>
                  <a:lnTo>
                    <a:pt x="7428" y="6859"/>
                  </a:lnTo>
                  <a:lnTo>
                    <a:pt x="7485" y="6837"/>
                  </a:lnTo>
                  <a:lnTo>
                    <a:pt x="7531" y="6802"/>
                  </a:lnTo>
                  <a:lnTo>
                    <a:pt x="7565" y="6757"/>
                  </a:lnTo>
                  <a:lnTo>
                    <a:pt x="8054" y="7041"/>
                  </a:lnTo>
                  <a:lnTo>
                    <a:pt x="8054" y="6984"/>
                  </a:lnTo>
                  <a:lnTo>
                    <a:pt x="7588" y="6711"/>
                  </a:lnTo>
                  <a:lnTo>
                    <a:pt x="7599" y="6677"/>
                  </a:lnTo>
                  <a:lnTo>
                    <a:pt x="7599" y="6643"/>
                  </a:lnTo>
                  <a:lnTo>
                    <a:pt x="7588" y="6598"/>
                  </a:lnTo>
                  <a:lnTo>
                    <a:pt x="7576" y="6552"/>
                  </a:lnTo>
                  <a:lnTo>
                    <a:pt x="7565" y="6518"/>
                  </a:lnTo>
                  <a:lnTo>
                    <a:pt x="7542" y="6484"/>
                  </a:lnTo>
                  <a:lnTo>
                    <a:pt x="7508" y="6461"/>
                  </a:lnTo>
                  <a:lnTo>
                    <a:pt x="7474" y="6438"/>
                  </a:lnTo>
                  <a:lnTo>
                    <a:pt x="7440" y="6427"/>
                  </a:lnTo>
                  <a:lnTo>
                    <a:pt x="7394" y="6416"/>
                  </a:lnTo>
                  <a:lnTo>
                    <a:pt x="7394" y="4118"/>
                  </a:lnTo>
                  <a:lnTo>
                    <a:pt x="7440" y="4118"/>
                  </a:lnTo>
                  <a:lnTo>
                    <a:pt x="7485" y="4095"/>
                  </a:lnTo>
                  <a:lnTo>
                    <a:pt x="7519" y="4072"/>
                  </a:lnTo>
                  <a:lnTo>
                    <a:pt x="7554" y="4050"/>
                  </a:lnTo>
                  <a:lnTo>
                    <a:pt x="7576" y="4016"/>
                  </a:lnTo>
                  <a:lnTo>
                    <a:pt x="7599" y="3970"/>
                  </a:lnTo>
                  <a:lnTo>
                    <a:pt x="7610" y="3925"/>
                  </a:lnTo>
                  <a:lnTo>
                    <a:pt x="7610" y="3879"/>
                  </a:lnTo>
                  <a:lnTo>
                    <a:pt x="7610" y="3834"/>
                  </a:lnTo>
                  <a:lnTo>
                    <a:pt x="7588" y="3788"/>
                  </a:lnTo>
                  <a:lnTo>
                    <a:pt x="8054" y="3515"/>
                  </a:lnTo>
                  <a:lnTo>
                    <a:pt x="8054" y="3469"/>
                  </a:lnTo>
                  <a:lnTo>
                    <a:pt x="7565" y="3743"/>
                  </a:lnTo>
                  <a:lnTo>
                    <a:pt x="7531" y="3697"/>
                  </a:lnTo>
                  <a:lnTo>
                    <a:pt x="7485" y="3674"/>
                  </a:lnTo>
                  <a:lnTo>
                    <a:pt x="7428" y="3651"/>
                  </a:lnTo>
                  <a:lnTo>
                    <a:pt x="7372" y="3640"/>
                  </a:lnTo>
                  <a:lnTo>
                    <a:pt x="7315" y="3651"/>
                  </a:lnTo>
                  <a:lnTo>
                    <a:pt x="7258" y="3674"/>
                  </a:lnTo>
                  <a:lnTo>
                    <a:pt x="7212" y="3697"/>
                  </a:lnTo>
                  <a:lnTo>
                    <a:pt x="7178" y="3743"/>
                  </a:lnTo>
                  <a:lnTo>
                    <a:pt x="5210" y="2605"/>
                  </a:lnTo>
                  <a:lnTo>
                    <a:pt x="5222" y="2571"/>
                  </a:lnTo>
                  <a:lnTo>
                    <a:pt x="5222" y="2537"/>
                  </a:lnTo>
                  <a:lnTo>
                    <a:pt x="5222" y="2491"/>
                  </a:lnTo>
                  <a:lnTo>
                    <a:pt x="5210" y="2457"/>
                  </a:lnTo>
                  <a:lnTo>
                    <a:pt x="5187" y="2423"/>
                  </a:lnTo>
                  <a:lnTo>
                    <a:pt x="5165" y="2389"/>
                  </a:lnTo>
                  <a:lnTo>
                    <a:pt x="5142" y="2355"/>
                  </a:lnTo>
                  <a:lnTo>
                    <a:pt x="5108" y="2343"/>
                  </a:lnTo>
                  <a:lnTo>
                    <a:pt x="5062" y="2321"/>
                  </a:lnTo>
                  <a:lnTo>
                    <a:pt x="5028" y="2321"/>
                  </a:lnTo>
                  <a:lnTo>
                    <a:pt x="5028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8799755" y="3252691"/>
              <a:ext cx="344243" cy="619198"/>
            </a:xfrm>
            <a:custGeom>
              <a:avLst/>
              <a:gdLst/>
              <a:ahLst/>
              <a:cxnLst/>
              <a:rect l="l" t="t" r="r" b="b"/>
              <a:pathLst>
                <a:path w="3289" h="5916" extrusionOk="0">
                  <a:moveTo>
                    <a:pt x="2571" y="1"/>
                  </a:moveTo>
                  <a:lnTo>
                    <a:pt x="2526" y="12"/>
                  </a:lnTo>
                  <a:lnTo>
                    <a:pt x="2503" y="35"/>
                  </a:lnTo>
                  <a:lnTo>
                    <a:pt x="2469" y="57"/>
                  </a:lnTo>
                  <a:lnTo>
                    <a:pt x="2446" y="80"/>
                  </a:lnTo>
                  <a:lnTo>
                    <a:pt x="2424" y="114"/>
                  </a:lnTo>
                  <a:lnTo>
                    <a:pt x="2412" y="160"/>
                  </a:lnTo>
                  <a:lnTo>
                    <a:pt x="2412" y="194"/>
                  </a:lnTo>
                  <a:lnTo>
                    <a:pt x="2424" y="262"/>
                  </a:lnTo>
                  <a:lnTo>
                    <a:pt x="433" y="1411"/>
                  </a:lnTo>
                  <a:lnTo>
                    <a:pt x="399" y="1366"/>
                  </a:lnTo>
                  <a:lnTo>
                    <a:pt x="353" y="1331"/>
                  </a:lnTo>
                  <a:lnTo>
                    <a:pt x="296" y="1309"/>
                  </a:lnTo>
                  <a:lnTo>
                    <a:pt x="194" y="1309"/>
                  </a:lnTo>
                  <a:lnTo>
                    <a:pt x="148" y="1320"/>
                  </a:lnTo>
                  <a:lnTo>
                    <a:pt x="103" y="1343"/>
                  </a:lnTo>
                  <a:lnTo>
                    <a:pt x="69" y="1377"/>
                  </a:lnTo>
                  <a:lnTo>
                    <a:pt x="35" y="1411"/>
                  </a:lnTo>
                  <a:lnTo>
                    <a:pt x="12" y="1445"/>
                  </a:lnTo>
                  <a:lnTo>
                    <a:pt x="1" y="1491"/>
                  </a:lnTo>
                  <a:lnTo>
                    <a:pt x="1" y="1548"/>
                  </a:lnTo>
                  <a:lnTo>
                    <a:pt x="1" y="1582"/>
                  </a:lnTo>
                  <a:lnTo>
                    <a:pt x="12" y="1627"/>
                  </a:lnTo>
                  <a:lnTo>
                    <a:pt x="35" y="1673"/>
                  </a:lnTo>
                  <a:lnTo>
                    <a:pt x="57" y="1707"/>
                  </a:lnTo>
                  <a:lnTo>
                    <a:pt x="92" y="1730"/>
                  </a:lnTo>
                  <a:lnTo>
                    <a:pt x="126" y="1752"/>
                  </a:lnTo>
                  <a:lnTo>
                    <a:pt x="171" y="1775"/>
                  </a:lnTo>
                  <a:lnTo>
                    <a:pt x="217" y="1775"/>
                  </a:lnTo>
                  <a:lnTo>
                    <a:pt x="217" y="4130"/>
                  </a:lnTo>
                  <a:lnTo>
                    <a:pt x="148" y="4153"/>
                  </a:lnTo>
                  <a:lnTo>
                    <a:pt x="103" y="4187"/>
                  </a:lnTo>
                  <a:lnTo>
                    <a:pt x="69" y="4232"/>
                  </a:lnTo>
                  <a:lnTo>
                    <a:pt x="57" y="4300"/>
                  </a:lnTo>
                  <a:lnTo>
                    <a:pt x="69" y="4335"/>
                  </a:lnTo>
                  <a:lnTo>
                    <a:pt x="80" y="4369"/>
                  </a:lnTo>
                  <a:lnTo>
                    <a:pt x="114" y="4426"/>
                  </a:lnTo>
                  <a:lnTo>
                    <a:pt x="171" y="4460"/>
                  </a:lnTo>
                  <a:lnTo>
                    <a:pt x="205" y="4471"/>
                  </a:lnTo>
                  <a:lnTo>
                    <a:pt x="285" y="4471"/>
                  </a:lnTo>
                  <a:lnTo>
                    <a:pt x="319" y="4448"/>
                  </a:lnTo>
                  <a:lnTo>
                    <a:pt x="353" y="4426"/>
                  </a:lnTo>
                  <a:lnTo>
                    <a:pt x="376" y="4391"/>
                  </a:lnTo>
                  <a:lnTo>
                    <a:pt x="2367" y="5540"/>
                  </a:lnTo>
                  <a:lnTo>
                    <a:pt x="2344" y="5586"/>
                  </a:lnTo>
                  <a:lnTo>
                    <a:pt x="2344" y="5643"/>
                  </a:lnTo>
                  <a:lnTo>
                    <a:pt x="2344" y="5700"/>
                  </a:lnTo>
                  <a:lnTo>
                    <a:pt x="2355" y="5745"/>
                  </a:lnTo>
                  <a:lnTo>
                    <a:pt x="2389" y="5791"/>
                  </a:lnTo>
                  <a:lnTo>
                    <a:pt x="2412" y="5836"/>
                  </a:lnTo>
                  <a:lnTo>
                    <a:pt x="2458" y="5870"/>
                  </a:lnTo>
                  <a:lnTo>
                    <a:pt x="2503" y="5893"/>
                  </a:lnTo>
                  <a:lnTo>
                    <a:pt x="2549" y="5904"/>
                  </a:lnTo>
                  <a:lnTo>
                    <a:pt x="2606" y="5916"/>
                  </a:lnTo>
                  <a:lnTo>
                    <a:pt x="2662" y="5904"/>
                  </a:lnTo>
                  <a:lnTo>
                    <a:pt x="2708" y="5893"/>
                  </a:lnTo>
                  <a:lnTo>
                    <a:pt x="2753" y="5870"/>
                  </a:lnTo>
                  <a:lnTo>
                    <a:pt x="2799" y="5836"/>
                  </a:lnTo>
                  <a:lnTo>
                    <a:pt x="2833" y="5791"/>
                  </a:lnTo>
                  <a:lnTo>
                    <a:pt x="2856" y="5745"/>
                  </a:lnTo>
                  <a:lnTo>
                    <a:pt x="2867" y="5700"/>
                  </a:lnTo>
                  <a:lnTo>
                    <a:pt x="2879" y="5643"/>
                  </a:lnTo>
                  <a:lnTo>
                    <a:pt x="2867" y="5586"/>
                  </a:lnTo>
                  <a:lnTo>
                    <a:pt x="2856" y="5540"/>
                  </a:lnTo>
                  <a:lnTo>
                    <a:pt x="3288" y="5290"/>
                  </a:lnTo>
                  <a:lnTo>
                    <a:pt x="3288" y="5233"/>
                  </a:lnTo>
                  <a:lnTo>
                    <a:pt x="2833" y="5495"/>
                  </a:lnTo>
                  <a:lnTo>
                    <a:pt x="2788" y="5449"/>
                  </a:lnTo>
                  <a:lnTo>
                    <a:pt x="2731" y="5415"/>
                  </a:lnTo>
                  <a:lnTo>
                    <a:pt x="2674" y="5392"/>
                  </a:lnTo>
                  <a:lnTo>
                    <a:pt x="2606" y="5381"/>
                  </a:lnTo>
                  <a:lnTo>
                    <a:pt x="2537" y="5392"/>
                  </a:lnTo>
                  <a:lnTo>
                    <a:pt x="2480" y="5415"/>
                  </a:lnTo>
                  <a:lnTo>
                    <a:pt x="2424" y="5449"/>
                  </a:lnTo>
                  <a:lnTo>
                    <a:pt x="2378" y="5495"/>
                  </a:lnTo>
                  <a:lnTo>
                    <a:pt x="399" y="4357"/>
                  </a:lnTo>
                  <a:lnTo>
                    <a:pt x="410" y="4300"/>
                  </a:lnTo>
                  <a:lnTo>
                    <a:pt x="399" y="4232"/>
                  </a:lnTo>
                  <a:lnTo>
                    <a:pt x="365" y="4187"/>
                  </a:lnTo>
                  <a:lnTo>
                    <a:pt x="319" y="4141"/>
                  </a:lnTo>
                  <a:lnTo>
                    <a:pt x="262" y="4130"/>
                  </a:lnTo>
                  <a:lnTo>
                    <a:pt x="262" y="1775"/>
                  </a:lnTo>
                  <a:lnTo>
                    <a:pt x="308" y="1775"/>
                  </a:lnTo>
                  <a:lnTo>
                    <a:pt x="342" y="1752"/>
                  </a:lnTo>
                  <a:lnTo>
                    <a:pt x="376" y="1730"/>
                  </a:lnTo>
                  <a:lnTo>
                    <a:pt x="410" y="1707"/>
                  </a:lnTo>
                  <a:lnTo>
                    <a:pt x="444" y="1673"/>
                  </a:lnTo>
                  <a:lnTo>
                    <a:pt x="456" y="1627"/>
                  </a:lnTo>
                  <a:lnTo>
                    <a:pt x="467" y="1593"/>
                  </a:lnTo>
                  <a:lnTo>
                    <a:pt x="478" y="1548"/>
                  </a:lnTo>
                  <a:lnTo>
                    <a:pt x="467" y="1491"/>
                  </a:lnTo>
                  <a:lnTo>
                    <a:pt x="456" y="1445"/>
                  </a:lnTo>
                  <a:lnTo>
                    <a:pt x="2446" y="296"/>
                  </a:lnTo>
                  <a:lnTo>
                    <a:pt x="2480" y="330"/>
                  </a:lnTo>
                  <a:lnTo>
                    <a:pt x="2515" y="365"/>
                  </a:lnTo>
                  <a:lnTo>
                    <a:pt x="2560" y="376"/>
                  </a:lnTo>
                  <a:lnTo>
                    <a:pt x="2606" y="387"/>
                  </a:lnTo>
                  <a:lnTo>
                    <a:pt x="2651" y="376"/>
                  </a:lnTo>
                  <a:lnTo>
                    <a:pt x="2697" y="365"/>
                  </a:lnTo>
                  <a:lnTo>
                    <a:pt x="2742" y="342"/>
                  </a:lnTo>
                  <a:lnTo>
                    <a:pt x="2765" y="296"/>
                  </a:lnTo>
                  <a:lnTo>
                    <a:pt x="3288" y="603"/>
                  </a:lnTo>
                  <a:lnTo>
                    <a:pt x="3288" y="547"/>
                  </a:lnTo>
                  <a:lnTo>
                    <a:pt x="2788" y="262"/>
                  </a:lnTo>
                  <a:lnTo>
                    <a:pt x="2799" y="194"/>
                  </a:lnTo>
                  <a:lnTo>
                    <a:pt x="2799" y="160"/>
                  </a:lnTo>
                  <a:lnTo>
                    <a:pt x="2788" y="114"/>
                  </a:lnTo>
                  <a:lnTo>
                    <a:pt x="2765" y="80"/>
                  </a:lnTo>
                  <a:lnTo>
                    <a:pt x="2742" y="57"/>
                  </a:lnTo>
                  <a:lnTo>
                    <a:pt x="2719" y="35"/>
                  </a:lnTo>
                  <a:lnTo>
                    <a:pt x="2685" y="12"/>
                  </a:lnTo>
                  <a:lnTo>
                    <a:pt x="2651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2489470" y="0"/>
              <a:ext cx="6654496" cy="5143447"/>
            </a:xfrm>
            <a:custGeom>
              <a:avLst/>
              <a:gdLst/>
              <a:ahLst/>
              <a:cxnLst/>
              <a:rect l="l" t="t" r="r" b="b"/>
              <a:pathLst>
                <a:path w="63579" h="49142" extrusionOk="0">
                  <a:moveTo>
                    <a:pt x="45082" y="830"/>
                  </a:moveTo>
                  <a:lnTo>
                    <a:pt x="45127" y="887"/>
                  </a:lnTo>
                  <a:lnTo>
                    <a:pt x="45173" y="921"/>
                  </a:lnTo>
                  <a:lnTo>
                    <a:pt x="45230" y="956"/>
                  </a:lnTo>
                  <a:lnTo>
                    <a:pt x="45366" y="956"/>
                  </a:lnTo>
                  <a:lnTo>
                    <a:pt x="45423" y="921"/>
                  </a:lnTo>
                  <a:lnTo>
                    <a:pt x="45480" y="887"/>
                  </a:lnTo>
                  <a:lnTo>
                    <a:pt x="45514" y="842"/>
                  </a:lnTo>
                  <a:lnTo>
                    <a:pt x="47459" y="1957"/>
                  </a:lnTo>
                  <a:lnTo>
                    <a:pt x="47448" y="2002"/>
                  </a:lnTo>
                  <a:lnTo>
                    <a:pt x="47448" y="2048"/>
                  </a:lnTo>
                  <a:lnTo>
                    <a:pt x="47448" y="2093"/>
                  </a:lnTo>
                  <a:lnTo>
                    <a:pt x="47459" y="2139"/>
                  </a:lnTo>
                  <a:lnTo>
                    <a:pt x="47482" y="2173"/>
                  </a:lnTo>
                  <a:lnTo>
                    <a:pt x="47505" y="2207"/>
                  </a:lnTo>
                  <a:lnTo>
                    <a:pt x="47527" y="2230"/>
                  </a:lnTo>
                  <a:lnTo>
                    <a:pt x="47562" y="2252"/>
                  </a:lnTo>
                  <a:lnTo>
                    <a:pt x="47607" y="2264"/>
                  </a:lnTo>
                  <a:lnTo>
                    <a:pt x="47641" y="2275"/>
                  </a:lnTo>
                  <a:lnTo>
                    <a:pt x="47641" y="4573"/>
                  </a:lnTo>
                  <a:lnTo>
                    <a:pt x="47596" y="4573"/>
                  </a:lnTo>
                  <a:lnTo>
                    <a:pt x="47562" y="4596"/>
                  </a:lnTo>
                  <a:lnTo>
                    <a:pt x="47527" y="4618"/>
                  </a:lnTo>
                  <a:lnTo>
                    <a:pt x="47493" y="4653"/>
                  </a:lnTo>
                  <a:lnTo>
                    <a:pt x="47459" y="4687"/>
                  </a:lnTo>
                  <a:lnTo>
                    <a:pt x="47448" y="4721"/>
                  </a:lnTo>
                  <a:lnTo>
                    <a:pt x="47436" y="4766"/>
                  </a:lnTo>
                  <a:lnTo>
                    <a:pt x="47425" y="4812"/>
                  </a:lnTo>
                  <a:lnTo>
                    <a:pt x="47436" y="4857"/>
                  </a:lnTo>
                  <a:lnTo>
                    <a:pt x="47448" y="4891"/>
                  </a:lnTo>
                  <a:lnTo>
                    <a:pt x="45503" y="6018"/>
                  </a:lnTo>
                  <a:lnTo>
                    <a:pt x="45468" y="5972"/>
                  </a:lnTo>
                  <a:lnTo>
                    <a:pt x="45423" y="5938"/>
                  </a:lnTo>
                  <a:lnTo>
                    <a:pt x="45366" y="5915"/>
                  </a:lnTo>
                  <a:lnTo>
                    <a:pt x="45298" y="5904"/>
                  </a:lnTo>
                  <a:lnTo>
                    <a:pt x="45241" y="5915"/>
                  </a:lnTo>
                  <a:lnTo>
                    <a:pt x="45184" y="5938"/>
                  </a:lnTo>
                  <a:lnTo>
                    <a:pt x="45139" y="5972"/>
                  </a:lnTo>
                  <a:lnTo>
                    <a:pt x="45093" y="6018"/>
                  </a:lnTo>
                  <a:lnTo>
                    <a:pt x="43159" y="4891"/>
                  </a:lnTo>
                  <a:lnTo>
                    <a:pt x="43171" y="4857"/>
                  </a:lnTo>
                  <a:lnTo>
                    <a:pt x="43171" y="4812"/>
                  </a:lnTo>
                  <a:lnTo>
                    <a:pt x="43171" y="4766"/>
                  </a:lnTo>
                  <a:lnTo>
                    <a:pt x="43159" y="4721"/>
                  </a:lnTo>
                  <a:lnTo>
                    <a:pt x="43136" y="4687"/>
                  </a:lnTo>
                  <a:lnTo>
                    <a:pt x="43114" y="4641"/>
                  </a:lnTo>
                  <a:lnTo>
                    <a:pt x="43080" y="4618"/>
                  </a:lnTo>
                  <a:lnTo>
                    <a:pt x="43034" y="4596"/>
                  </a:lnTo>
                  <a:lnTo>
                    <a:pt x="43000" y="4584"/>
                  </a:lnTo>
                  <a:lnTo>
                    <a:pt x="42954" y="4573"/>
                  </a:lnTo>
                  <a:lnTo>
                    <a:pt x="42954" y="2275"/>
                  </a:lnTo>
                  <a:lnTo>
                    <a:pt x="42989" y="2264"/>
                  </a:lnTo>
                  <a:lnTo>
                    <a:pt x="43034" y="2252"/>
                  </a:lnTo>
                  <a:lnTo>
                    <a:pt x="43068" y="2230"/>
                  </a:lnTo>
                  <a:lnTo>
                    <a:pt x="43091" y="2207"/>
                  </a:lnTo>
                  <a:lnTo>
                    <a:pt x="43125" y="2173"/>
                  </a:lnTo>
                  <a:lnTo>
                    <a:pt x="43136" y="2139"/>
                  </a:lnTo>
                  <a:lnTo>
                    <a:pt x="43148" y="2093"/>
                  </a:lnTo>
                  <a:lnTo>
                    <a:pt x="43159" y="2048"/>
                  </a:lnTo>
                  <a:lnTo>
                    <a:pt x="43148" y="2002"/>
                  </a:lnTo>
                  <a:lnTo>
                    <a:pt x="43136" y="1957"/>
                  </a:lnTo>
                  <a:lnTo>
                    <a:pt x="45082" y="830"/>
                  </a:lnTo>
                  <a:close/>
                  <a:moveTo>
                    <a:pt x="40736" y="808"/>
                  </a:moveTo>
                  <a:lnTo>
                    <a:pt x="42727" y="1968"/>
                  </a:lnTo>
                  <a:lnTo>
                    <a:pt x="42716" y="2002"/>
                  </a:lnTo>
                  <a:lnTo>
                    <a:pt x="42704" y="2048"/>
                  </a:lnTo>
                  <a:lnTo>
                    <a:pt x="42716" y="2093"/>
                  </a:lnTo>
                  <a:lnTo>
                    <a:pt x="42727" y="2139"/>
                  </a:lnTo>
                  <a:lnTo>
                    <a:pt x="42738" y="2173"/>
                  </a:lnTo>
                  <a:lnTo>
                    <a:pt x="42761" y="2207"/>
                  </a:lnTo>
                  <a:lnTo>
                    <a:pt x="42795" y="2230"/>
                  </a:lnTo>
                  <a:lnTo>
                    <a:pt x="42829" y="2252"/>
                  </a:lnTo>
                  <a:lnTo>
                    <a:pt x="42863" y="2264"/>
                  </a:lnTo>
                  <a:lnTo>
                    <a:pt x="42909" y="2275"/>
                  </a:lnTo>
                  <a:lnTo>
                    <a:pt x="42909" y="4573"/>
                  </a:lnTo>
                  <a:lnTo>
                    <a:pt x="42863" y="4584"/>
                  </a:lnTo>
                  <a:lnTo>
                    <a:pt x="42818" y="4596"/>
                  </a:lnTo>
                  <a:lnTo>
                    <a:pt x="42784" y="4618"/>
                  </a:lnTo>
                  <a:lnTo>
                    <a:pt x="42750" y="4653"/>
                  </a:lnTo>
                  <a:lnTo>
                    <a:pt x="42727" y="4687"/>
                  </a:lnTo>
                  <a:lnTo>
                    <a:pt x="42704" y="4721"/>
                  </a:lnTo>
                  <a:lnTo>
                    <a:pt x="42693" y="4766"/>
                  </a:lnTo>
                  <a:lnTo>
                    <a:pt x="42693" y="4812"/>
                  </a:lnTo>
                  <a:lnTo>
                    <a:pt x="42693" y="4857"/>
                  </a:lnTo>
                  <a:lnTo>
                    <a:pt x="42704" y="4891"/>
                  </a:lnTo>
                  <a:lnTo>
                    <a:pt x="40736" y="6029"/>
                  </a:lnTo>
                  <a:lnTo>
                    <a:pt x="40702" y="5995"/>
                  </a:lnTo>
                  <a:lnTo>
                    <a:pt x="40657" y="5972"/>
                  </a:lnTo>
                  <a:lnTo>
                    <a:pt x="40611" y="5949"/>
                  </a:lnTo>
                  <a:lnTo>
                    <a:pt x="40566" y="5938"/>
                  </a:lnTo>
                  <a:lnTo>
                    <a:pt x="40509" y="5949"/>
                  </a:lnTo>
                  <a:lnTo>
                    <a:pt x="40463" y="5972"/>
                  </a:lnTo>
                  <a:lnTo>
                    <a:pt x="40418" y="5995"/>
                  </a:lnTo>
                  <a:lnTo>
                    <a:pt x="40384" y="6029"/>
                  </a:lnTo>
                  <a:lnTo>
                    <a:pt x="38416" y="4891"/>
                  </a:lnTo>
                  <a:lnTo>
                    <a:pt x="38427" y="4857"/>
                  </a:lnTo>
                  <a:lnTo>
                    <a:pt x="38427" y="4812"/>
                  </a:lnTo>
                  <a:lnTo>
                    <a:pt x="38427" y="4766"/>
                  </a:lnTo>
                  <a:lnTo>
                    <a:pt x="38416" y="4721"/>
                  </a:lnTo>
                  <a:lnTo>
                    <a:pt x="38393" y="4687"/>
                  </a:lnTo>
                  <a:lnTo>
                    <a:pt x="38370" y="4653"/>
                  </a:lnTo>
                  <a:lnTo>
                    <a:pt x="38336" y="4618"/>
                  </a:lnTo>
                  <a:lnTo>
                    <a:pt x="38291" y="4596"/>
                  </a:lnTo>
                  <a:lnTo>
                    <a:pt x="38256" y="4584"/>
                  </a:lnTo>
                  <a:lnTo>
                    <a:pt x="38211" y="4573"/>
                  </a:lnTo>
                  <a:lnTo>
                    <a:pt x="38211" y="2286"/>
                  </a:lnTo>
                  <a:lnTo>
                    <a:pt x="38256" y="2286"/>
                  </a:lnTo>
                  <a:lnTo>
                    <a:pt x="38291" y="2264"/>
                  </a:lnTo>
                  <a:lnTo>
                    <a:pt x="38336" y="2241"/>
                  </a:lnTo>
                  <a:lnTo>
                    <a:pt x="38370" y="2218"/>
                  </a:lnTo>
                  <a:lnTo>
                    <a:pt x="38393" y="2184"/>
                  </a:lnTo>
                  <a:lnTo>
                    <a:pt x="38416" y="2139"/>
                  </a:lnTo>
                  <a:lnTo>
                    <a:pt x="38427" y="2104"/>
                  </a:lnTo>
                  <a:lnTo>
                    <a:pt x="38427" y="2048"/>
                  </a:lnTo>
                  <a:lnTo>
                    <a:pt x="38427" y="2002"/>
                  </a:lnTo>
                  <a:lnTo>
                    <a:pt x="38404" y="1957"/>
                  </a:lnTo>
                  <a:lnTo>
                    <a:pt x="40395" y="808"/>
                  </a:lnTo>
                  <a:lnTo>
                    <a:pt x="40418" y="842"/>
                  </a:lnTo>
                  <a:lnTo>
                    <a:pt x="40463" y="876"/>
                  </a:lnTo>
                  <a:lnTo>
                    <a:pt x="40509" y="899"/>
                  </a:lnTo>
                  <a:lnTo>
                    <a:pt x="40566" y="910"/>
                  </a:lnTo>
                  <a:lnTo>
                    <a:pt x="40611" y="899"/>
                  </a:lnTo>
                  <a:lnTo>
                    <a:pt x="40657" y="876"/>
                  </a:lnTo>
                  <a:lnTo>
                    <a:pt x="40702" y="853"/>
                  </a:lnTo>
                  <a:lnTo>
                    <a:pt x="40736" y="808"/>
                  </a:lnTo>
                  <a:close/>
                  <a:moveTo>
                    <a:pt x="35981" y="808"/>
                  </a:moveTo>
                  <a:lnTo>
                    <a:pt x="37972" y="1957"/>
                  </a:lnTo>
                  <a:lnTo>
                    <a:pt x="37961" y="2002"/>
                  </a:lnTo>
                  <a:lnTo>
                    <a:pt x="37949" y="2048"/>
                  </a:lnTo>
                  <a:lnTo>
                    <a:pt x="37961" y="2093"/>
                  </a:lnTo>
                  <a:lnTo>
                    <a:pt x="37972" y="2139"/>
                  </a:lnTo>
                  <a:lnTo>
                    <a:pt x="37995" y="2173"/>
                  </a:lnTo>
                  <a:lnTo>
                    <a:pt x="38018" y="2207"/>
                  </a:lnTo>
                  <a:lnTo>
                    <a:pt x="38040" y="2241"/>
                  </a:lnTo>
                  <a:lnTo>
                    <a:pt x="38086" y="2264"/>
                  </a:lnTo>
                  <a:lnTo>
                    <a:pt x="38120" y="2275"/>
                  </a:lnTo>
                  <a:lnTo>
                    <a:pt x="38165" y="2286"/>
                  </a:lnTo>
                  <a:lnTo>
                    <a:pt x="38165" y="4573"/>
                  </a:lnTo>
                  <a:lnTo>
                    <a:pt x="38120" y="4584"/>
                  </a:lnTo>
                  <a:lnTo>
                    <a:pt x="38086" y="4607"/>
                  </a:lnTo>
                  <a:lnTo>
                    <a:pt x="38040" y="4630"/>
                  </a:lnTo>
                  <a:lnTo>
                    <a:pt x="38018" y="4653"/>
                  </a:lnTo>
                  <a:lnTo>
                    <a:pt x="37995" y="4687"/>
                  </a:lnTo>
                  <a:lnTo>
                    <a:pt x="37972" y="4721"/>
                  </a:lnTo>
                  <a:lnTo>
                    <a:pt x="37961" y="4766"/>
                  </a:lnTo>
                  <a:lnTo>
                    <a:pt x="37949" y="4812"/>
                  </a:lnTo>
                  <a:lnTo>
                    <a:pt x="37961" y="4846"/>
                  </a:lnTo>
                  <a:lnTo>
                    <a:pt x="37972" y="4891"/>
                  </a:lnTo>
                  <a:lnTo>
                    <a:pt x="35959" y="6052"/>
                  </a:lnTo>
                  <a:lnTo>
                    <a:pt x="35924" y="6029"/>
                  </a:lnTo>
                  <a:lnTo>
                    <a:pt x="35902" y="6006"/>
                  </a:lnTo>
                  <a:lnTo>
                    <a:pt x="35856" y="5995"/>
                  </a:lnTo>
                  <a:lnTo>
                    <a:pt x="35822" y="5983"/>
                  </a:lnTo>
                  <a:lnTo>
                    <a:pt x="35777" y="5995"/>
                  </a:lnTo>
                  <a:lnTo>
                    <a:pt x="35742" y="6006"/>
                  </a:lnTo>
                  <a:lnTo>
                    <a:pt x="35708" y="6029"/>
                  </a:lnTo>
                  <a:lnTo>
                    <a:pt x="35686" y="6052"/>
                  </a:lnTo>
                  <a:lnTo>
                    <a:pt x="33672" y="4891"/>
                  </a:lnTo>
                  <a:lnTo>
                    <a:pt x="33684" y="4857"/>
                  </a:lnTo>
                  <a:lnTo>
                    <a:pt x="33684" y="4812"/>
                  </a:lnTo>
                  <a:lnTo>
                    <a:pt x="33684" y="4766"/>
                  </a:lnTo>
                  <a:lnTo>
                    <a:pt x="33672" y="4721"/>
                  </a:lnTo>
                  <a:lnTo>
                    <a:pt x="33649" y="4687"/>
                  </a:lnTo>
                  <a:lnTo>
                    <a:pt x="33627" y="4653"/>
                  </a:lnTo>
                  <a:lnTo>
                    <a:pt x="33593" y="4618"/>
                  </a:lnTo>
                  <a:lnTo>
                    <a:pt x="33558" y="4596"/>
                  </a:lnTo>
                  <a:lnTo>
                    <a:pt x="33513" y="4584"/>
                  </a:lnTo>
                  <a:lnTo>
                    <a:pt x="33467" y="4573"/>
                  </a:lnTo>
                  <a:lnTo>
                    <a:pt x="33467" y="2230"/>
                  </a:lnTo>
                  <a:lnTo>
                    <a:pt x="33524" y="2207"/>
                  </a:lnTo>
                  <a:lnTo>
                    <a:pt x="33581" y="2173"/>
                  </a:lnTo>
                  <a:lnTo>
                    <a:pt x="33615" y="2116"/>
                  </a:lnTo>
                  <a:lnTo>
                    <a:pt x="33627" y="2048"/>
                  </a:lnTo>
                  <a:lnTo>
                    <a:pt x="33615" y="2013"/>
                  </a:lnTo>
                  <a:lnTo>
                    <a:pt x="33604" y="1979"/>
                  </a:lnTo>
                  <a:lnTo>
                    <a:pt x="35663" y="808"/>
                  </a:lnTo>
                  <a:lnTo>
                    <a:pt x="35686" y="842"/>
                  </a:lnTo>
                  <a:lnTo>
                    <a:pt x="35731" y="865"/>
                  </a:lnTo>
                  <a:lnTo>
                    <a:pt x="35777" y="887"/>
                  </a:lnTo>
                  <a:lnTo>
                    <a:pt x="35822" y="899"/>
                  </a:lnTo>
                  <a:lnTo>
                    <a:pt x="35868" y="887"/>
                  </a:lnTo>
                  <a:lnTo>
                    <a:pt x="35913" y="876"/>
                  </a:lnTo>
                  <a:lnTo>
                    <a:pt x="35947" y="842"/>
                  </a:lnTo>
                  <a:lnTo>
                    <a:pt x="35981" y="808"/>
                  </a:lnTo>
                  <a:close/>
                  <a:moveTo>
                    <a:pt x="47880" y="4937"/>
                  </a:moveTo>
                  <a:lnTo>
                    <a:pt x="49882" y="6097"/>
                  </a:lnTo>
                  <a:lnTo>
                    <a:pt x="49859" y="6154"/>
                  </a:lnTo>
                  <a:lnTo>
                    <a:pt x="49871" y="6222"/>
                  </a:lnTo>
                  <a:lnTo>
                    <a:pt x="49905" y="6268"/>
                  </a:lnTo>
                  <a:lnTo>
                    <a:pt x="49962" y="6313"/>
                  </a:lnTo>
                  <a:lnTo>
                    <a:pt x="50019" y="6336"/>
                  </a:lnTo>
                  <a:lnTo>
                    <a:pt x="50019" y="8668"/>
                  </a:lnTo>
                  <a:lnTo>
                    <a:pt x="49973" y="8679"/>
                  </a:lnTo>
                  <a:lnTo>
                    <a:pt x="49928" y="8691"/>
                  </a:lnTo>
                  <a:lnTo>
                    <a:pt x="49893" y="8725"/>
                  </a:lnTo>
                  <a:lnTo>
                    <a:pt x="49859" y="8748"/>
                  </a:lnTo>
                  <a:lnTo>
                    <a:pt x="49837" y="8782"/>
                  </a:lnTo>
                  <a:lnTo>
                    <a:pt x="49814" y="8827"/>
                  </a:lnTo>
                  <a:lnTo>
                    <a:pt x="49802" y="8873"/>
                  </a:lnTo>
                  <a:lnTo>
                    <a:pt x="49791" y="8918"/>
                  </a:lnTo>
                  <a:lnTo>
                    <a:pt x="49802" y="8964"/>
                  </a:lnTo>
                  <a:lnTo>
                    <a:pt x="49814" y="8998"/>
                  </a:lnTo>
                  <a:lnTo>
                    <a:pt x="47891" y="10113"/>
                  </a:lnTo>
                  <a:lnTo>
                    <a:pt x="47846" y="10067"/>
                  </a:lnTo>
                  <a:lnTo>
                    <a:pt x="47800" y="10033"/>
                  </a:lnTo>
                  <a:lnTo>
                    <a:pt x="47732" y="10010"/>
                  </a:lnTo>
                  <a:lnTo>
                    <a:pt x="47675" y="9999"/>
                  </a:lnTo>
                  <a:lnTo>
                    <a:pt x="47607" y="10010"/>
                  </a:lnTo>
                  <a:lnTo>
                    <a:pt x="47550" y="10033"/>
                  </a:lnTo>
                  <a:lnTo>
                    <a:pt x="47493" y="10067"/>
                  </a:lnTo>
                  <a:lnTo>
                    <a:pt x="47448" y="10113"/>
                  </a:lnTo>
                  <a:lnTo>
                    <a:pt x="45480" y="8975"/>
                  </a:lnTo>
                  <a:lnTo>
                    <a:pt x="45491" y="8918"/>
                  </a:lnTo>
                  <a:lnTo>
                    <a:pt x="45491" y="8873"/>
                  </a:lnTo>
                  <a:lnTo>
                    <a:pt x="45480" y="8839"/>
                  </a:lnTo>
                  <a:lnTo>
                    <a:pt x="45446" y="8782"/>
                  </a:lnTo>
                  <a:lnTo>
                    <a:pt x="45389" y="8748"/>
                  </a:lnTo>
                  <a:lnTo>
                    <a:pt x="45321" y="8725"/>
                  </a:lnTo>
                  <a:lnTo>
                    <a:pt x="45321" y="6404"/>
                  </a:lnTo>
                  <a:lnTo>
                    <a:pt x="45366" y="6404"/>
                  </a:lnTo>
                  <a:lnTo>
                    <a:pt x="45412" y="6382"/>
                  </a:lnTo>
                  <a:lnTo>
                    <a:pt x="45446" y="6359"/>
                  </a:lnTo>
                  <a:lnTo>
                    <a:pt x="45491" y="6325"/>
                  </a:lnTo>
                  <a:lnTo>
                    <a:pt x="45514" y="6291"/>
                  </a:lnTo>
                  <a:lnTo>
                    <a:pt x="45537" y="6256"/>
                  </a:lnTo>
                  <a:lnTo>
                    <a:pt x="45548" y="6211"/>
                  </a:lnTo>
                  <a:lnTo>
                    <a:pt x="45548" y="6154"/>
                  </a:lnTo>
                  <a:lnTo>
                    <a:pt x="45548" y="6097"/>
                  </a:lnTo>
                  <a:lnTo>
                    <a:pt x="45525" y="6052"/>
                  </a:lnTo>
                  <a:lnTo>
                    <a:pt x="47459" y="4937"/>
                  </a:lnTo>
                  <a:lnTo>
                    <a:pt x="47505" y="4982"/>
                  </a:lnTo>
                  <a:lnTo>
                    <a:pt x="47550" y="5028"/>
                  </a:lnTo>
                  <a:lnTo>
                    <a:pt x="47607" y="5051"/>
                  </a:lnTo>
                  <a:lnTo>
                    <a:pt x="47732" y="5051"/>
                  </a:lnTo>
                  <a:lnTo>
                    <a:pt x="47789" y="5028"/>
                  </a:lnTo>
                  <a:lnTo>
                    <a:pt x="47846" y="4982"/>
                  </a:lnTo>
                  <a:lnTo>
                    <a:pt x="47880" y="4937"/>
                  </a:lnTo>
                  <a:close/>
                  <a:moveTo>
                    <a:pt x="43136" y="4937"/>
                  </a:moveTo>
                  <a:lnTo>
                    <a:pt x="45070" y="6052"/>
                  </a:lnTo>
                  <a:lnTo>
                    <a:pt x="45059" y="6109"/>
                  </a:lnTo>
                  <a:lnTo>
                    <a:pt x="45048" y="6154"/>
                  </a:lnTo>
                  <a:lnTo>
                    <a:pt x="45059" y="6200"/>
                  </a:lnTo>
                  <a:lnTo>
                    <a:pt x="45070" y="6245"/>
                  </a:lnTo>
                  <a:lnTo>
                    <a:pt x="45093" y="6291"/>
                  </a:lnTo>
                  <a:lnTo>
                    <a:pt x="45116" y="6325"/>
                  </a:lnTo>
                  <a:lnTo>
                    <a:pt x="45150" y="6359"/>
                  </a:lnTo>
                  <a:lnTo>
                    <a:pt x="45184" y="6382"/>
                  </a:lnTo>
                  <a:lnTo>
                    <a:pt x="45230" y="6393"/>
                  </a:lnTo>
                  <a:lnTo>
                    <a:pt x="45275" y="6404"/>
                  </a:lnTo>
                  <a:lnTo>
                    <a:pt x="45275" y="8725"/>
                  </a:lnTo>
                  <a:lnTo>
                    <a:pt x="45207" y="8748"/>
                  </a:lnTo>
                  <a:lnTo>
                    <a:pt x="45161" y="8793"/>
                  </a:lnTo>
                  <a:lnTo>
                    <a:pt x="45127" y="8850"/>
                  </a:lnTo>
                  <a:lnTo>
                    <a:pt x="45104" y="8918"/>
                  </a:lnTo>
                  <a:lnTo>
                    <a:pt x="45116" y="8975"/>
                  </a:lnTo>
                  <a:lnTo>
                    <a:pt x="43102" y="10135"/>
                  </a:lnTo>
                  <a:lnTo>
                    <a:pt x="43068" y="10101"/>
                  </a:lnTo>
                  <a:lnTo>
                    <a:pt x="43023" y="10079"/>
                  </a:lnTo>
                  <a:lnTo>
                    <a:pt x="42977" y="10056"/>
                  </a:lnTo>
                  <a:lnTo>
                    <a:pt x="42875" y="10056"/>
                  </a:lnTo>
                  <a:lnTo>
                    <a:pt x="42829" y="10079"/>
                  </a:lnTo>
                  <a:lnTo>
                    <a:pt x="42795" y="10101"/>
                  </a:lnTo>
                  <a:lnTo>
                    <a:pt x="42761" y="10147"/>
                  </a:lnTo>
                  <a:lnTo>
                    <a:pt x="40725" y="8964"/>
                  </a:lnTo>
                  <a:lnTo>
                    <a:pt x="40736" y="8918"/>
                  </a:lnTo>
                  <a:lnTo>
                    <a:pt x="40725" y="8850"/>
                  </a:lnTo>
                  <a:lnTo>
                    <a:pt x="40691" y="8793"/>
                  </a:lnTo>
                  <a:lnTo>
                    <a:pt x="40645" y="8759"/>
                  </a:lnTo>
                  <a:lnTo>
                    <a:pt x="40577" y="8736"/>
                  </a:lnTo>
                  <a:lnTo>
                    <a:pt x="40577" y="6370"/>
                  </a:lnTo>
                  <a:lnTo>
                    <a:pt x="40623" y="6359"/>
                  </a:lnTo>
                  <a:lnTo>
                    <a:pt x="40657" y="6347"/>
                  </a:lnTo>
                  <a:lnTo>
                    <a:pt x="40691" y="6325"/>
                  </a:lnTo>
                  <a:lnTo>
                    <a:pt x="40725" y="6302"/>
                  </a:lnTo>
                  <a:lnTo>
                    <a:pt x="40748" y="6268"/>
                  </a:lnTo>
                  <a:lnTo>
                    <a:pt x="40759" y="6234"/>
                  </a:lnTo>
                  <a:lnTo>
                    <a:pt x="40770" y="6200"/>
                  </a:lnTo>
                  <a:lnTo>
                    <a:pt x="40782" y="6154"/>
                  </a:lnTo>
                  <a:lnTo>
                    <a:pt x="40770" y="6109"/>
                  </a:lnTo>
                  <a:lnTo>
                    <a:pt x="40759" y="6074"/>
                  </a:lnTo>
                  <a:lnTo>
                    <a:pt x="42727" y="4937"/>
                  </a:lnTo>
                  <a:lnTo>
                    <a:pt x="42761" y="4982"/>
                  </a:lnTo>
                  <a:lnTo>
                    <a:pt x="42807" y="5017"/>
                  </a:lnTo>
                  <a:lnTo>
                    <a:pt x="42863" y="5039"/>
                  </a:lnTo>
                  <a:lnTo>
                    <a:pt x="42932" y="5051"/>
                  </a:lnTo>
                  <a:lnTo>
                    <a:pt x="42989" y="5039"/>
                  </a:lnTo>
                  <a:lnTo>
                    <a:pt x="43045" y="5017"/>
                  </a:lnTo>
                  <a:lnTo>
                    <a:pt x="43102" y="4982"/>
                  </a:lnTo>
                  <a:lnTo>
                    <a:pt x="43136" y="4937"/>
                  </a:lnTo>
                  <a:close/>
                  <a:moveTo>
                    <a:pt x="57344" y="4926"/>
                  </a:moveTo>
                  <a:lnTo>
                    <a:pt x="59335" y="6074"/>
                  </a:lnTo>
                  <a:lnTo>
                    <a:pt x="59324" y="6120"/>
                  </a:lnTo>
                  <a:lnTo>
                    <a:pt x="59312" y="6154"/>
                  </a:lnTo>
                  <a:lnTo>
                    <a:pt x="59324" y="6200"/>
                  </a:lnTo>
                  <a:lnTo>
                    <a:pt x="59335" y="6234"/>
                  </a:lnTo>
                  <a:lnTo>
                    <a:pt x="59369" y="6291"/>
                  </a:lnTo>
                  <a:lnTo>
                    <a:pt x="59426" y="6336"/>
                  </a:lnTo>
                  <a:lnTo>
                    <a:pt x="59460" y="6347"/>
                  </a:lnTo>
                  <a:lnTo>
                    <a:pt x="59494" y="6359"/>
                  </a:lnTo>
                  <a:lnTo>
                    <a:pt x="59494" y="8714"/>
                  </a:lnTo>
                  <a:lnTo>
                    <a:pt x="59460" y="8725"/>
                  </a:lnTo>
                  <a:lnTo>
                    <a:pt x="59426" y="8736"/>
                  </a:lnTo>
                  <a:lnTo>
                    <a:pt x="59369" y="8782"/>
                  </a:lnTo>
                  <a:lnTo>
                    <a:pt x="59335" y="8839"/>
                  </a:lnTo>
                  <a:lnTo>
                    <a:pt x="59324" y="8873"/>
                  </a:lnTo>
                  <a:lnTo>
                    <a:pt x="59312" y="8918"/>
                  </a:lnTo>
                  <a:lnTo>
                    <a:pt x="59324" y="8987"/>
                  </a:lnTo>
                  <a:lnTo>
                    <a:pt x="57310" y="10147"/>
                  </a:lnTo>
                  <a:lnTo>
                    <a:pt x="57287" y="10113"/>
                  </a:lnTo>
                  <a:lnTo>
                    <a:pt x="57242" y="10079"/>
                  </a:lnTo>
                  <a:lnTo>
                    <a:pt x="57196" y="10067"/>
                  </a:lnTo>
                  <a:lnTo>
                    <a:pt x="57151" y="10056"/>
                  </a:lnTo>
                  <a:lnTo>
                    <a:pt x="57105" y="10067"/>
                  </a:lnTo>
                  <a:lnTo>
                    <a:pt x="57060" y="10079"/>
                  </a:lnTo>
                  <a:lnTo>
                    <a:pt x="57014" y="10113"/>
                  </a:lnTo>
                  <a:lnTo>
                    <a:pt x="56992" y="10147"/>
                  </a:lnTo>
                  <a:lnTo>
                    <a:pt x="55024" y="9009"/>
                  </a:lnTo>
                  <a:lnTo>
                    <a:pt x="55035" y="8964"/>
                  </a:lnTo>
                  <a:lnTo>
                    <a:pt x="55035" y="8918"/>
                  </a:lnTo>
                  <a:lnTo>
                    <a:pt x="55035" y="8861"/>
                  </a:lnTo>
                  <a:lnTo>
                    <a:pt x="55024" y="8816"/>
                  </a:lnTo>
                  <a:lnTo>
                    <a:pt x="55001" y="8782"/>
                  </a:lnTo>
                  <a:lnTo>
                    <a:pt x="54967" y="8736"/>
                  </a:lnTo>
                  <a:lnTo>
                    <a:pt x="54933" y="8714"/>
                  </a:lnTo>
                  <a:lnTo>
                    <a:pt x="54899" y="8691"/>
                  </a:lnTo>
                  <a:lnTo>
                    <a:pt x="54853" y="8668"/>
                  </a:lnTo>
                  <a:lnTo>
                    <a:pt x="54808" y="8657"/>
                  </a:lnTo>
                  <a:lnTo>
                    <a:pt x="54808" y="6404"/>
                  </a:lnTo>
                  <a:lnTo>
                    <a:pt x="54853" y="6393"/>
                  </a:lnTo>
                  <a:lnTo>
                    <a:pt x="54887" y="6382"/>
                  </a:lnTo>
                  <a:lnTo>
                    <a:pt x="54933" y="6347"/>
                  </a:lnTo>
                  <a:lnTo>
                    <a:pt x="54967" y="6325"/>
                  </a:lnTo>
                  <a:lnTo>
                    <a:pt x="54990" y="6291"/>
                  </a:lnTo>
                  <a:lnTo>
                    <a:pt x="55012" y="6245"/>
                  </a:lnTo>
                  <a:lnTo>
                    <a:pt x="55024" y="6200"/>
                  </a:lnTo>
                  <a:lnTo>
                    <a:pt x="55024" y="6154"/>
                  </a:lnTo>
                  <a:lnTo>
                    <a:pt x="55024" y="6109"/>
                  </a:lnTo>
                  <a:lnTo>
                    <a:pt x="55001" y="6052"/>
                  </a:lnTo>
                  <a:lnTo>
                    <a:pt x="56958" y="4926"/>
                  </a:lnTo>
                  <a:lnTo>
                    <a:pt x="56992" y="4971"/>
                  </a:lnTo>
                  <a:lnTo>
                    <a:pt x="57037" y="5005"/>
                  </a:lnTo>
                  <a:lnTo>
                    <a:pt x="57094" y="5028"/>
                  </a:lnTo>
                  <a:lnTo>
                    <a:pt x="57151" y="5039"/>
                  </a:lnTo>
                  <a:lnTo>
                    <a:pt x="57208" y="5028"/>
                  </a:lnTo>
                  <a:lnTo>
                    <a:pt x="57265" y="5005"/>
                  </a:lnTo>
                  <a:lnTo>
                    <a:pt x="57310" y="4971"/>
                  </a:lnTo>
                  <a:lnTo>
                    <a:pt x="57344" y="4926"/>
                  </a:lnTo>
                  <a:close/>
                  <a:moveTo>
                    <a:pt x="54569" y="9043"/>
                  </a:moveTo>
                  <a:lnTo>
                    <a:pt x="54603" y="9100"/>
                  </a:lnTo>
                  <a:lnTo>
                    <a:pt x="54660" y="9134"/>
                  </a:lnTo>
                  <a:lnTo>
                    <a:pt x="54717" y="9157"/>
                  </a:lnTo>
                  <a:lnTo>
                    <a:pt x="54785" y="9169"/>
                  </a:lnTo>
                  <a:lnTo>
                    <a:pt x="54853" y="9157"/>
                  </a:lnTo>
                  <a:lnTo>
                    <a:pt x="54910" y="9134"/>
                  </a:lnTo>
                  <a:lnTo>
                    <a:pt x="54956" y="9100"/>
                  </a:lnTo>
                  <a:lnTo>
                    <a:pt x="55001" y="9055"/>
                  </a:lnTo>
                  <a:lnTo>
                    <a:pt x="56969" y="10181"/>
                  </a:lnTo>
                  <a:lnTo>
                    <a:pt x="56958" y="10226"/>
                  </a:lnTo>
                  <a:lnTo>
                    <a:pt x="56946" y="10261"/>
                  </a:lnTo>
                  <a:lnTo>
                    <a:pt x="56958" y="10306"/>
                  </a:lnTo>
                  <a:lnTo>
                    <a:pt x="56958" y="10340"/>
                  </a:lnTo>
                  <a:lnTo>
                    <a:pt x="57003" y="10397"/>
                  </a:lnTo>
                  <a:lnTo>
                    <a:pt x="57060" y="10443"/>
                  </a:lnTo>
                  <a:lnTo>
                    <a:pt x="57128" y="10465"/>
                  </a:lnTo>
                  <a:lnTo>
                    <a:pt x="57128" y="12752"/>
                  </a:lnTo>
                  <a:lnTo>
                    <a:pt x="57083" y="12763"/>
                  </a:lnTo>
                  <a:lnTo>
                    <a:pt x="57037" y="12786"/>
                  </a:lnTo>
                  <a:lnTo>
                    <a:pt x="56992" y="12809"/>
                  </a:lnTo>
                  <a:lnTo>
                    <a:pt x="56958" y="12843"/>
                  </a:lnTo>
                  <a:lnTo>
                    <a:pt x="56923" y="12877"/>
                  </a:lnTo>
                  <a:lnTo>
                    <a:pt x="56901" y="12922"/>
                  </a:lnTo>
                  <a:lnTo>
                    <a:pt x="56889" y="12968"/>
                  </a:lnTo>
                  <a:lnTo>
                    <a:pt x="56889" y="13025"/>
                  </a:lnTo>
                  <a:lnTo>
                    <a:pt x="56889" y="13070"/>
                  </a:lnTo>
                  <a:lnTo>
                    <a:pt x="56901" y="13116"/>
                  </a:lnTo>
                  <a:lnTo>
                    <a:pt x="55001" y="14219"/>
                  </a:lnTo>
                  <a:lnTo>
                    <a:pt x="54956" y="14174"/>
                  </a:lnTo>
                  <a:lnTo>
                    <a:pt x="54910" y="14128"/>
                  </a:lnTo>
                  <a:lnTo>
                    <a:pt x="54853" y="14105"/>
                  </a:lnTo>
                  <a:lnTo>
                    <a:pt x="54717" y="14105"/>
                  </a:lnTo>
                  <a:lnTo>
                    <a:pt x="54660" y="14128"/>
                  </a:lnTo>
                  <a:lnTo>
                    <a:pt x="54603" y="14174"/>
                  </a:lnTo>
                  <a:lnTo>
                    <a:pt x="54557" y="14219"/>
                  </a:lnTo>
                  <a:lnTo>
                    <a:pt x="52635" y="13104"/>
                  </a:lnTo>
                  <a:lnTo>
                    <a:pt x="52646" y="13070"/>
                  </a:lnTo>
                  <a:lnTo>
                    <a:pt x="52646" y="13025"/>
                  </a:lnTo>
                  <a:lnTo>
                    <a:pt x="52646" y="12979"/>
                  </a:lnTo>
                  <a:lnTo>
                    <a:pt x="52635" y="12934"/>
                  </a:lnTo>
                  <a:lnTo>
                    <a:pt x="52612" y="12888"/>
                  </a:lnTo>
                  <a:lnTo>
                    <a:pt x="52589" y="12854"/>
                  </a:lnTo>
                  <a:lnTo>
                    <a:pt x="52555" y="12831"/>
                  </a:lnTo>
                  <a:lnTo>
                    <a:pt x="52521" y="12809"/>
                  </a:lnTo>
                  <a:lnTo>
                    <a:pt x="52476" y="12797"/>
                  </a:lnTo>
                  <a:lnTo>
                    <a:pt x="52430" y="12786"/>
                  </a:lnTo>
                  <a:lnTo>
                    <a:pt x="52430" y="10454"/>
                  </a:lnTo>
                  <a:lnTo>
                    <a:pt x="52498" y="10431"/>
                  </a:lnTo>
                  <a:lnTo>
                    <a:pt x="52555" y="10397"/>
                  </a:lnTo>
                  <a:lnTo>
                    <a:pt x="52589" y="10329"/>
                  </a:lnTo>
                  <a:lnTo>
                    <a:pt x="52601" y="10295"/>
                  </a:lnTo>
                  <a:lnTo>
                    <a:pt x="52601" y="10261"/>
                  </a:lnTo>
                  <a:lnTo>
                    <a:pt x="52601" y="10226"/>
                  </a:lnTo>
                  <a:lnTo>
                    <a:pt x="52589" y="10192"/>
                  </a:lnTo>
                  <a:lnTo>
                    <a:pt x="54569" y="9043"/>
                  </a:lnTo>
                  <a:close/>
                  <a:moveTo>
                    <a:pt x="59699" y="9021"/>
                  </a:moveTo>
                  <a:lnTo>
                    <a:pt x="61644" y="10147"/>
                  </a:lnTo>
                  <a:lnTo>
                    <a:pt x="61633" y="10204"/>
                  </a:lnTo>
                  <a:lnTo>
                    <a:pt x="61621" y="10261"/>
                  </a:lnTo>
                  <a:lnTo>
                    <a:pt x="61633" y="10317"/>
                  </a:lnTo>
                  <a:lnTo>
                    <a:pt x="61644" y="10363"/>
                  </a:lnTo>
                  <a:lnTo>
                    <a:pt x="61667" y="10408"/>
                  </a:lnTo>
                  <a:lnTo>
                    <a:pt x="61690" y="10443"/>
                  </a:lnTo>
                  <a:lnTo>
                    <a:pt x="61735" y="10477"/>
                  </a:lnTo>
                  <a:lnTo>
                    <a:pt x="61769" y="10499"/>
                  </a:lnTo>
                  <a:lnTo>
                    <a:pt x="61815" y="10522"/>
                  </a:lnTo>
                  <a:lnTo>
                    <a:pt x="61872" y="10534"/>
                  </a:lnTo>
                  <a:lnTo>
                    <a:pt x="61872" y="12854"/>
                  </a:lnTo>
                  <a:lnTo>
                    <a:pt x="61815" y="12877"/>
                  </a:lnTo>
                  <a:lnTo>
                    <a:pt x="61758" y="12911"/>
                  </a:lnTo>
                  <a:lnTo>
                    <a:pt x="61735" y="12957"/>
                  </a:lnTo>
                  <a:lnTo>
                    <a:pt x="61724" y="13025"/>
                  </a:lnTo>
                  <a:lnTo>
                    <a:pt x="61724" y="13070"/>
                  </a:lnTo>
                  <a:lnTo>
                    <a:pt x="59745" y="14219"/>
                  </a:lnTo>
                  <a:lnTo>
                    <a:pt x="59699" y="14174"/>
                  </a:lnTo>
                  <a:lnTo>
                    <a:pt x="59642" y="14140"/>
                  </a:lnTo>
                  <a:lnTo>
                    <a:pt x="59585" y="14117"/>
                  </a:lnTo>
                  <a:lnTo>
                    <a:pt x="59517" y="14105"/>
                  </a:lnTo>
                  <a:lnTo>
                    <a:pt x="59460" y="14117"/>
                  </a:lnTo>
                  <a:lnTo>
                    <a:pt x="59392" y="14140"/>
                  </a:lnTo>
                  <a:lnTo>
                    <a:pt x="59346" y="14174"/>
                  </a:lnTo>
                  <a:lnTo>
                    <a:pt x="59301" y="14219"/>
                  </a:lnTo>
                  <a:lnTo>
                    <a:pt x="57401" y="13116"/>
                  </a:lnTo>
                  <a:lnTo>
                    <a:pt x="57413" y="13070"/>
                  </a:lnTo>
                  <a:lnTo>
                    <a:pt x="57413" y="13025"/>
                  </a:lnTo>
                  <a:lnTo>
                    <a:pt x="57413" y="12968"/>
                  </a:lnTo>
                  <a:lnTo>
                    <a:pt x="57401" y="12922"/>
                  </a:lnTo>
                  <a:lnTo>
                    <a:pt x="57378" y="12877"/>
                  </a:lnTo>
                  <a:lnTo>
                    <a:pt x="57344" y="12843"/>
                  </a:lnTo>
                  <a:lnTo>
                    <a:pt x="57310" y="12809"/>
                  </a:lnTo>
                  <a:lnTo>
                    <a:pt x="57265" y="12786"/>
                  </a:lnTo>
                  <a:lnTo>
                    <a:pt x="57219" y="12763"/>
                  </a:lnTo>
                  <a:lnTo>
                    <a:pt x="57174" y="12752"/>
                  </a:lnTo>
                  <a:lnTo>
                    <a:pt x="57174" y="10465"/>
                  </a:lnTo>
                  <a:lnTo>
                    <a:pt x="57208" y="10454"/>
                  </a:lnTo>
                  <a:lnTo>
                    <a:pt x="57242" y="10443"/>
                  </a:lnTo>
                  <a:lnTo>
                    <a:pt x="57299" y="10397"/>
                  </a:lnTo>
                  <a:lnTo>
                    <a:pt x="57344" y="10340"/>
                  </a:lnTo>
                  <a:lnTo>
                    <a:pt x="57356" y="10306"/>
                  </a:lnTo>
                  <a:lnTo>
                    <a:pt x="57356" y="10261"/>
                  </a:lnTo>
                  <a:lnTo>
                    <a:pt x="57344" y="10226"/>
                  </a:lnTo>
                  <a:lnTo>
                    <a:pt x="57333" y="10181"/>
                  </a:lnTo>
                  <a:lnTo>
                    <a:pt x="59346" y="9021"/>
                  </a:lnTo>
                  <a:lnTo>
                    <a:pt x="59381" y="9066"/>
                  </a:lnTo>
                  <a:lnTo>
                    <a:pt x="59426" y="9089"/>
                  </a:lnTo>
                  <a:lnTo>
                    <a:pt x="59472" y="9112"/>
                  </a:lnTo>
                  <a:lnTo>
                    <a:pt x="59517" y="9123"/>
                  </a:lnTo>
                  <a:lnTo>
                    <a:pt x="59574" y="9112"/>
                  </a:lnTo>
                  <a:lnTo>
                    <a:pt x="59619" y="9089"/>
                  </a:lnTo>
                  <a:lnTo>
                    <a:pt x="59665" y="9066"/>
                  </a:lnTo>
                  <a:lnTo>
                    <a:pt x="59699" y="9021"/>
                  </a:lnTo>
                  <a:close/>
                  <a:moveTo>
                    <a:pt x="36027" y="9043"/>
                  </a:moveTo>
                  <a:lnTo>
                    <a:pt x="38018" y="10192"/>
                  </a:lnTo>
                  <a:lnTo>
                    <a:pt x="38006" y="10226"/>
                  </a:lnTo>
                  <a:lnTo>
                    <a:pt x="37995" y="10261"/>
                  </a:lnTo>
                  <a:lnTo>
                    <a:pt x="38006" y="10329"/>
                  </a:lnTo>
                  <a:lnTo>
                    <a:pt x="38052" y="10386"/>
                  </a:lnTo>
                  <a:lnTo>
                    <a:pt x="38097" y="10431"/>
                  </a:lnTo>
                  <a:lnTo>
                    <a:pt x="38165" y="10454"/>
                  </a:lnTo>
                  <a:lnTo>
                    <a:pt x="38165" y="12775"/>
                  </a:lnTo>
                  <a:lnTo>
                    <a:pt x="38120" y="12786"/>
                  </a:lnTo>
                  <a:lnTo>
                    <a:pt x="38074" y="12797"/>
                  </a:lnTo>
                  <a:lnTo>
                    <a:pt x="38040" y="12820"/>
                  </a:lnTo>
                  <a:lnTo>
                    <a:pt x="38006" y="12854"/>
                  </a:lnTo>
                  <a:lnTo>
                    <a:pt x="37983" y="12888"/>
                  </a:lnTo>
                  <a:lnTo>
                    <a:pt x="37961" y="12934"/>
                  </a:lnTo>
                  <a:lnTo>
                    <a:pt x="37949" y="12979"/>
                  </a:lnTo>
                  <a:lnTo>
                    <a:pt x="37949" y="13025"/>
                  </a:lnTo>
                  <a:lnTo>
                    <a:pt x="37949" y="13070"/>
                  </a:lnTo>
                  <a:lnTo>
                    <a:pt x="37961" y="13104"/>
                  </a:lnTo>
                  <a:lnTo>
                    <a:pt x="35959" y="14265"/>
                  </a:lnTo>
                  <a:lnTo>
                    <a:pt x="35936" y="14231"/>
                  </a:lnTo>
                  <a:lnTo>
                    <a:pt x="35902" y="14208"/>
                  </a:lnTo>
                  <a:lnTo>
                    <a:pt x="35868" y="14196"/>
                  </a:lnTo>
                  <a:lnTo>
                    <a:pt x="35822" y="14185"/>
                  </a:lnTo>
                  <a:lnTo>
                    <a:pt x="35777" y="14196"/>
                  </a:lnTo>
                  <a:lnTo>
                    <a:pt x="35742" y="14208"/>
                  </a:lnTo>
                  <a:lnTo>
                    <a:pt x="35708" y="14231"/>
                  </a:lnTo>
                  <a:lnTo>
                    <a:pt x="35674" y="14265"/>
                  </a:lnTo>
                  <a:lnTo>
                    <a:pt x="33684" y="13116"/>
                  </a:lnTo>
                  <a:lnTo>
                    <a:pt x="33695" y="13070"/>
                  </a:lnTo>
                  <a:lnTo>
                    <a:pt x="33706" y="13025"/>
                  </a:lnTo>
                  <a:lnTo>
                    <a:pt x="33695" y="12968"/>
                  </a:lnTo>
                  <a:lnTo>
                    <a:pt x="33684" y="12922"/>
                  </a:lnTo>
                  <a:lnTo>
                    <a:pt x="33661" y="12888"/>
                  </a:lnTo>
                  <a:lnTo>
                    <a:pt x="33638" y="12843"/>
                  </a:lnTo>
                  <a:lnTo>
                    <a:pt x="33604" y="12820"/>
                  </a:lnTo>
                  <a:lnTo>
                    <a:pt x="33558" y="12797"/>
                  </a:lnTo>
                  <a:lnTo>
                    <a:pt x="33513" y="12775"/>
                  </a:lnTo>
                  <a:lnTo>
                    <a:pt x="33467" y="12775"/>
                  </a:lnTo>
                  <a:lnTo>
                    <a:pt x="33467" y="10443"/>
                  </a:lnTo>
                  <a:lnTo>
                    <a:pt x="33536" y="10431"/>
                  </a:lnTo>
                  <a:lnTo>
                    <a:pt x="33593" y="10386"/>
                  </a:lnTo>
                  <a:lnTo>
                    <a:pt x="33627" y="10329"/>
                  </a:lnTo>
                  <a:lnTo>
                    <a:pt x="33638" y="10295"/>
                  </a:lnTo>
                  <a:lnTo>
                    <a:pt x="33638" y="10261"/>
                  </a:lnTo>
                  <a:lnTo>
                    <a:pt x="33638" y="10226"/>
                  </a:lnTo>
                  <a:lnTo>
                    <a:pt x="33627" y="10192"/>
                  </a:lnTo>
                  <a:lnTo>
                    <a:pt x="35617" y="9043"/>
                  </a:lnTo>
                  <a:lnTo>
                    <a:pt x="35651" y="9089"/>
                  </a:lnTo>
                  <a:lnTo>
                    <a:pt x="35697" y="9123"/>
                  </a:lnTo>
                  <a:lnTo>
                    <a:pt x="35754" y="9146"/>
                  </a:lnTo>
                  <a:lnTo>
                    <a:pt x="35822" y="9157"/>
                  </a:lnTo>
                  <a:lnTo>
                    <a:pt x="35879" y="9146"/>
                  </a:lnTo>
                  <a:lnTo>
                    <a:pt x="35936" y="9123"/>
                  </a:lnTo>
                  <a:lnTo>
                    <a:pt x="35981" y="9089"/>
                  </a:lnTo>
                  <a:lnTo>
                    <a:pt x="36027" y="9043"/>
                  </a:lnTo>
                  <a:close/>
                  <a:moveTo>
                    <a:pt x="45468" y="9021"/>
                  </a:moveTo>
                  <a:lnTo>
                    <a:pt x="47425" y="10158"/>
                  </a:lnTo>
                  <a:lnTo>
                    <a:pt x="47414" y="10204"/>
                  </a:lnTo>
                  <a:lnTo>
                    <a:pt x="47402" y="10261"/>
                  </a:lnTo>
                  <a:lnTo>
                    <a:pt x="47414" y="10317"/>
                  </a:lnTo>
                  <a:lnTo>
                    <a:pt x="47425" y="10363"/>
                  </a:lnTo>
                  <a:lnTo>
                    <a:pt x="47448" y="10408"/>
                  </a:lnTo>
                  <a:lnTo>
                    <a:pt x="47470" y="10443"/>
                  </a:lnTo>
                  <a:lnTo>
                    <a:pt x="47516" y="10477"/>
                  </a:lnTo>
                  <a:lnTo>
                    <a:pt x="47550" y="10499"/>
                  </a:lnTo>
                  <a:lnTo>
                    <a:pt x="47596" y="10522"/>
                  </a:lnTo>
                  <a:lnTo>
                    <a:pt x="47641" y="10522"/>
                  </a:lnTo>
                  <a:lnTo>
                    <a:pt x="47641" y="12843"/>
                  </a:lnTo>
                  <a:lnTo>
                    <a:pt x="47584" y="12866"/>
                  </a:lnTo>
                  <a:lnTo>
                    <a:pt x="47539" y="12900"/>
                  </a:lnTo>
                  <a:lnTo>
                    <a:pt x="47505" y="12957"/>
                  </a:lnTo>
                  <a:lnTo>
                    <a:pt x="47493" y="13025"/>
                  </a:lnTo>
                  <a:lnTo>
                    <a:pt x="47505" y="13070"/>
                  </a:lnTo>
                  <a:lnTo>
                    <a:pt x="45434" y="14265"/>
                  </a:lnTo>
                  <a:lnTo>
                    <a:pt x="45412" y="14231"/>
                  </a:lnTo>
                  <a:lnTo>
                    <a:pt x="45377" y="14219"/>
                  </a:lnTo>
                  <a:lnTo>
                    <a:pt x="45343" y="14196"/>
                  </a:lnTo>
                  <a:lnTo>
                    <a:pt x="45264" y="14196"/>
                  </a:lnTo>
                  <a:lnTo>
                    <a:pt x="45218" y="14219"/>
                  </a:lnTo>
                  <a:lnTo>
                    <a:pt x="45184" y="14242"/>
                  </a:lnTo>
                  <a:lnTo>
                    <a:pt x="45161" y="14265"/>
                  </a:lnTo>
                  <a:lnTo>
                    <a:pt x="43102" y="13082"/>
                  </a:lnTo>
                  <a:lnTo>
                    <a:pt x="43114" y="13025"/>
                  </a:lnTo>
                  <a:lnTo>
                    <a:pt x="43102" y="12957"/>
                  </a:lnTo>
                  <a:lnTo>
                    <a:pt x="43068" y="12900"/>
                  </a:lnTo>
                  <a:lnTo>
                    <a:pt x="43011" y="12866"/>
                  </a:lnTo>
                  <a:lnTo>
                    <a:pt x="42954" y="12843"/>
                  </a:lnTo>
                  <a:lnTo>
                    <a:pt x="42954" y="10477"/>
                  </a:lnTo>
                  <a:lnTo>
                    <a:pt x="42989" y="10465"/>
                  </a:lnTo>
                  <a:lnTo>
                    <a:pt x="43023" y="10454"/>
                  </a:lnTo>
                  <a:lnTo>
                    <a:pt x="43057" y="10431"/>
                  </a:lnTo>
                  <a:lnTo>
                    <a:pt x="43091" y="10408"/>
                  </a:lnTo>
                  <a:lnTo>
                    <a:pt x="43114" y="10374"/>
                  </a:lnTo>
                  <a:lnTo>
                    <a:pt x="43125" y="10340"/>
                  </a:lnTo>
                  <a:lnTo>
                    <a:pt x="43136" y="10306"/>
                  </a:lnTo>
                  <a:lnTo>
                    <a:pt x="43136" y="10261"/>
                  </a:lnTo>
                  <a:lnTo>
                    <a:pt x="43136" y="10215"/>
                  </a:lnTo>
                  <a:lnTo>
                    <a:pt x="43125" y="10181"/>
                  </a:lnTo>
                  <a:lnTo>
                    <a:pt x="45139" y="9021"/>
                  </a:lnTo>
                  <a:lnTo>
                    <a:pt x="45173" y="9055"/>
                  </a:lnTo>
                  <a:lnTo>
                    <a:pt x="45207" y="9078"/>
                  </a:lnTo>
                  <a:lnTo>
                    <a:pt x="45252" y="9100"/>
                  </a:lnTo>
                  <a:lnTo>
                    <a:pt x="45298" y="9112"/>
                  </a:lnTo>
                  <a:lnTo>
                    <a:pt x="45355" y="9100"/>
                  </a:lnTo>
                  <a:lnTo>
                    <a:pt x="45400" y="9089"/>
                  </a:lnTo>
                  <a:lnTo>
                    <a:pt x="45434" y="9055"/>
                  </a:lnTo>
                  <a:lnTo>
                    <a:pt x="45468" y="9021"/>
                  </a:lnTo>
                  <a:close/>
                  <a:moveTo>
                    <a:pt x="47823" y="13116"/>
                  </a:moveTo>
                  <a:lnTo>
                    <a:pt x="49882" y="14310"/>
                  </a:lnTo>
                  <a:lnTo>
                    <a:pt x="49871" y="14367"/>
                  </a:lnTo>
                  <a:lnTo>
                    <a:pt x="49882" y="14424"/>
                  </a:lnTo>
                  <a:lnTo>
                    <a:pt x="49916" y="14481"/>
                  </a:lnTo>
                  <a:lnTo>
                    <a:pt x="49962" y="14515"/>
                  </a:lnTo>
                  <a:lnTo>
                    <a:pt x="50019" y="14538"/>
                  </a:lnTo>
                  <a:lnTo>
                    <a:pt x="50019" y="16870"/>
                  </a:lnTo>
                  <a:lnTo>
                    <a:pt x="49973" y="16881"/>
                  </a:lnTo>
                  <a:lnTo>
                    <a:pt x="49928" y="16892"/>
                  </a:lnTo>
                  <a:lnTo>
                    <a:pt x="49882" y="16915"/>
                  </a:lnTo>
                  <a:lnTo>
                    <a:pt x="49848" y="16949"/>
                  </a:lnTo>
                  <a:lnTo>
                    <a:pt x="49825" y="16983"/>
                  </a:lnTo>
                  <a:lnTo>
                    <a:pt x="49802" y="17029"/>
                  </a:lnTo>
                  <a:lnTo>
                    <a:pt x="49791" y="17074"/>
                  </a:lnTo>
                  <a:lnTo>
                    <a:pt x="49780" y="17120"/>
                  </a:lnTo>
                  <a:lnTo>
                    <a:pt x="49791" y="17177"/>
                  </a:lnTo>
                  <a:lnTo>
                    <a:pt x="49802" y="17222"/>
                  </a:lnTo>
                  <a:lnTo>
                    <a:pt x="47891" y="18326"/>
                  </a:lnTo>
                  <a:lnTo>
                    <a:pt x="47846" y="18280"/>
                  </a:lnTo>
                  <a:lnTo>
                    <a:pt x="47800" y="18246"/>
                  </a:lnTo>
                  <a:lnTo>
                    <a:pt x="47732" y="18223"/>
                  </a:lnTo>
                  <a:lnTo>
                    <a:pt x="47675" y="18212"/>
                  </a:lnTo>
                  <a:lnTo>
                    <a:pt x="47607" y="18223"/>
                  </a:lnTo>
                  <a:lnTo>
                    <a:pt x="47550" y="18246"/>
                  </a:lnTo>
                  <a:lnTo>
                    <a:pt x="47493" y="18280"/>
                  </a:lnTo>
                  <a:lnTo>
                    <a:pt x="47448" y="18326"/>
                  </a:lnTo>
                  <a:lnTo>
                    <a:pt x="45468" y="17177"/>
                  </a:lnTo>
                  <a:lnTo>
                    <a:pt x="45480" y="17120"/>
                  </a:lnTo>
                  <a:lnTo>
                    <a:pt x="45468" y="17063"/>
                  </a:lnTo>
                  <a:lnTo>
                    <a:pt x="45434" y="17006"/>
                  </a:lnTo>
                  <a:lnTo>
                    <a:pt x="45377" y="16972"/>
                  </a:lnTo>
                  <a:lnTo>
                    <a:pt x="45321" y="16949"/>
                  </a:lnTo>
                  <a:lnTo>
                    <a:pt x="45321" y="14538"/>
                  </a:lnTo>
                  <a:lnTo>
                    <a:pt x="45377" y="14515"/>
                  </a:lnTo>
                  <a:lnTo>
                    <a:pt x="45434" y="14481"/>
                  </a:lnTo>
                  <a:lnTo>
                    <a:pt x="45457" y="14435"/>
                  </a:lnTo>
                  <a:lnTo>
                    <a:pt x="45468" y="14367"/>
                  </a:lnTo>
                  <a:lnTo>
                    <a:pt x="45457" y="14299"/>
                  </a:lnTo>
                  <a:lnTo>
                    <a:pt x="47516" y="13116"/>
                  </a:lnTo>
                  <a:lnTo>
                    <a:pt x="47550" y="13150"/>
                  </a:lnTo>
                  <a:lnTo>
                    <a:pt x="47584" y="13173"/>
                  </a:lnTo>
                  <a:lnTo>
                    <a:pt x="47630" y="13195"/>
                  </a:lnTo>
                  <a:lnTo>
                    <a:pt x="47675" y="13207"/>
                  </a:lnTo>
                  <a:lnTo>
                    <a:pt x="47721" y="13195"/>
                  </a:lnTo>
                  <a:lnTo>
                    <a:pt x="47755" y="13184"/>
                  </a:lnTo>
                  <a:lnTo>
                    <a:pt x="47800" y="13150"/>
                  </a:lnTo>
                  <a:lnTo>
                    <a:pt x="47823" y="13116"/>
                  </a:lnTo>
                  <a:close/>
                  <a:moveTo>
                    <a:pt x="33661" y="13150"/>
                  </a:moveTo>
                  <a:lnTo>
                    <a:pt x="35651" y="14310"/>
                  </a:lnTo>
                  <a:lnTo>
                    <a:pt x="35640" y="14367"/>
                  </a:lnTo>
                  <a:lnTo>
                    <a:pt x="35651" y="14435"/>
                  </a:lnTo>
                  <a:lnTo>
                    <a:pt x="35686" y="14481"/>
                  </a:lnTo>
                  <a:lnTo>
                    <a:pt x="35731" y="14526"/>
                  </a:lnTo>
                  <a:lnTo>
                    <a:pt x="35788" y="14538"/>
                  </a:lnTo>
                  <a:lnTo>
                    <a:pt x="35788" y="16927"/>
                  </a:lnTo>
                  <a:lnTo>
                    <a:pt x="35720" y="16949"/>
                  </a:lnTo>
                  <a:lnTo>
                    <a:pt x="35663" y="16995"/>
                  </a:lnTo>
                  <a:lnTo>
                    <a:pt x="35629" y="17052"/>
                  </a:lnTo>
                  <a:lnTo>
                    <a:pt x="35617" y="17086"/>
                  </a:lnTo>
                  <a:lnTo>
                    <a:pt x="35617" y="17120"/>
                  </a:lnTo>
                  <a:lnTo>
                    <a:pt x="35629" y="17188"/>
                  </a:lnTo>
                  <a:lnTo>
                    <a:pt x="33615" y="18348"/>
                  </a:lnTo>
                  <a:lnTo>
                    <a:pt x="33581" y="18314"/>
                  </a:lnTo>
                  <a:lnTo>
                    <a:pt x="33547" y="18292"/>
                  </a:lnTo>
                  <a:lnTo>
                    <a:pt x="33502" y="18269"/>
                  </a:lnTo>
                  <a:lnTo>
                    <a:pt x="33399" y="18269"/>
                  </a:lnTo>
                  <a:lnTo>
                    <a:pt x="33354" y="18292"/>
                  </a:lnTo>
                  <a:lnTo>
                    <a:pt x="33320" y="18314"/>
                  </a:lnTo>
                  <a:lnTo>
                    <a:pt x="33285" y="18360"/>
                  </a:lnTo>
                  <a:lnTo>
                    <a:pt x="31295" y="17211"/>
                  </a:lnTo>
                  <a:lnTo>
                    <a:pt x="31306" y="17165"/>
                  </a:lnTo>
                  <a:lnTo>
                    <a:pt x="31317" y="17120"/>
                  </a:lnTo>
                  <a:lnTo>
                    <a:pt x="31306" y="17074"/>
                  </a:lnTo>
                  <a:lnTo>
                    <a:pt x="31295" y="17040"/>
                  </a:lnTo>
                  <a:lnTo>
                    <a:pt x="31283" y="16995"/>
                  </a:lnTo>
                  <a:lnTo>
                    <a:pt x="31249" y="16961"/>
                  </a:lnTo>
                  <a:lnTo>
                    <a:pt x="31215" y="16938"/>
                  </a:lnTo>
                  <a:lnTo>
                    <a:pt x="31181" y="16915"/>
                  </a:lnTo>
                  <a:lnTo>
                    <a:pt x="31147" y="16904"/>
                  </a:lnTo>
                  <a:lnTo>
                    <a:pt x="31101" y="16892"/>
                  </a:lnTo>
                  <a:lnTo>
                    <a:pt x="31101" y="14560"/>
                  </a:lnTo>
                  <a:lnTo>
                    <a:pt x="31135" y="14560"/>
                  </a:lnTo>
                  <a:lnTo>
                    <a:pt x="31170" y="14538"/>
                  </a:lnTo>
                  <a:lnTo>
                    <a:pt x="31226" y="14504"/>
                  </a:lnTo>
                  <a:lnTo>
                    <a:pt x="31261" y="14435"/>
                  </a:lnTo>
                  <a:lnTo>
                    <a:pt x="31272" y="14401"/>
                  </a:lnTo>
                  <a:lnTo>
                    <a:pt x="31272" y="14367"/>
                  </a:lnTo>
                  <a:lnTo>
                    <a:pt x="31272" y="14333"/>
                  </a:lnTo>
                  <a:lnTo>
                    <a:pt x="31261" y="14287"/>
                  </a:lnTo>
                  <a:lnTo>
                    <a:pt x="33240" y="13150"/>
                  </a:lnTo>
                  <a:lnTo>
                    <a:pt x="33274" y="13195"/>
                  </a:lnTo>
                  <a:lnTo>
                    <a:pt x="33331" y="13241"/>
                  </a:lnTo>
                  <a:lnTo>
                    <a:pt x="33388" y="13264"/>
                  </a:lnTo>
                  <a:lnTo>
                    <a:pt x="33456" y="13275"/>
                  </a:lnTo>
                  <a:lnTo>
                    <a:pt x="33513" y="13264"/>
                  </a:lnTo>
                  <a:lnTo>
                    <a:pt x="33570" y="13241"/>
                  </a:lnTo>
                  <a:lnTo>
                    <a:pt x="33627" y="13207"/>
                  </a:lnTo>
                  <a:lnTo>
                    <a:pt x="33661" y="13150"/>
                  </a:lnTo>
                  <a:close/>
                  <a:moveTo>
                    <a:pt x="38404" y="13150"/>
                  </a:moveTo>
                  <a:lnTo>
                    <a:pt x="40338" y="14265"/>
                  </a:lnTo>
                  <a:lnTo>
                    <a:pt x="40315" y="14322"/>
                  </a:lnTo>
                  <a:lnTo>
                    <a:pt x="40315" y="14367"/>
                  </a:lnTo>
                  <a:lnTo>
                    <a:pt x="40315" y="14413"/>
                  </a:lnTo>
                  <a:lnTo>
                    <a:pt x="40327" y="14458"/>
                  </a:lnTo>
                  <a:lnTo>
                    <a:pt x="40349" y="14492"/>
                  </a:lnTo>
                  <a:lnTo>
                    <a:pt x="40372" y="14538"/>
                  </a:lnTo>
                  <a:lnTo>
                    <a:pt x="40406" y="14560"/>
                  </a:lnTo>
                  <a:lnTo>
                    <a:pt x="40452" y="14583"/>
                  </a:lnTo>
                  <a:lnTo>
                    <a:pt x="40486" y="14606"/>
                  </a:lnTo>
                  <a:lnTo>
                    <a:pt x="40532" y="14617"/>
                  </a:lnTo>
                  <a:lnTo>
                    <a:pt x="40532" y="16927"/>
                  </a:lnTo>
                  <a:lnTo>
                    <a:pt x="40463" y="16949"/>
                  </a:lnTo>
                  <a:lnTo>
                    <a:pt x="40406" y="16995"/>
                  </a:lnTo>
                  <a:lnTo>
                    <a:pt x="40372" y="17052"/>
                  </a:lnTo>
                  <a:lnTo>
                    <a:pt x="40361" y="17086"/>
                  </a:lnTo>
                  <a:lnTo>
                    <a:pt x="40361" y="17120"/>
                  </a:lnTo>
                  <a:lnTo>
                    <a:pt x="40372" y="17188"/>
                  </a:lnTo>
                  <a:lnTo>
                    <a:pt x="38336" y="18371"/>
                  </a:lnTo>
                  <a:lnTo>
                    <a:pt x="38302" y="18337"/>
                  </a:lnTo>
                  <a:lnTo>
                    <a:pt x="38268" y="18314"/>
                  </a:lnTo>
                  <a:lnTo>
                    <a:pt x="38234" y="18303"/>
                  </a:lnTo>
                  <a:lnTo>
                    <a:pt x="38188" y="18292"/>
                  </a:lnTo>
                  <a:lnTo>
                    <a:pt x="38154" y="18303"/>
                  </a:lnTo>
                  <a:lnTo>
                    <a:pt x="38109" y="18314"/>
                  </a:lnTo>
                  <a:lnTo>
                    <a:pt x="38074" y="18337"/>
                  </a:lnTo>
                  <a:lnTo>
                    <a:pt x="38052" y="18371"/>
                  </a:lnTo>
                  <a:lnTo>
                    <a:pt x="36015" y="17200"/>
                  </a:lnTo>
                  <a:lnTo>
                    <a:pt x="36027" y="17165"/>
                  </a:lnTo>
                  <a:lnTo>
                    <a:pt x="36027" y="17120"/>
                  </a:lnTo>
                  <a:lnTo>
                    <a:pt x="36027" y="17086"/>
                  </a:lnTo>
                  <a:lnTo>
                    <a:pt x="36015" y="17052"/>
                  </a:lnTo>
                  <a:lnTo>
                    <a:pt x="35993" y="17018"/>
                  </a:lnTo>
                  <a:lnTo>
                    <a:pt x="35970" y="16983"/>
                  </a:lnTo>
                  <a:lnTo>
                    <a:pt x="35947" y="16961"/>
                  </a:lnTo>
                  <a:lnTo>
                    <a:pt x="35913" y="16938"/>
                  </a:lnTo>
                  <a:lnTo>
                    <a:pt x="35879" y="16927"/>
                  </a:lnTo>
                  <a:lnTo>
                    <a:pt x="35833" y="16915"/>
                  </a:lnTo>
                  <a:lnTo>
                    <a:pt x="35833" y="14549"/>
                  </a:lnTo>
                  <a:lnTo>
                    <a:pt x="35902" y="14526"/>
                  </a:lnTo>
                  <a:lnTo>
                    <a:pt x="35959" y="14492"/>
                  </a:lnTo>
                  <a:lnTo>
                    <a:pt x="35993" y="14435"/>
                  </a:lnTo>
                  <a:lnTo>
                    <a:pt x="36004" y="14367"/>
                  </a:lnTo>
                  <a:lnTo>
                    <a:pt x="35993" y="14333"/>
                  </a:lnTo>
                  <a:lnTo>
                    <a:pt x="35981" y="14299"/>
                  </a:lnTo>
                  <a:lnTo>
                    <a:pt x="37983" y="13150"/>
                  </a:lnTo>
                  <a:lnTo>
                    <a:pt x="38018" y="13195"/>
                  </a:lnTo>
                  <a:lnTo>
                    <a:pt x="38063" y="13241"/>
                  </a:lnTo>
                  <a:lnTo>
                    <a:pt x="38131" y="13264"/>
                  </a:lnTo>
                  <a:lnTo>
                    <a:pt x="38256" y="13264"/>
                  </a:lnTo>
                  <a:lnTo>
                    <a:pt x="38313" y="13241"/>
                  </a:lnTo>
                  <a:lnTo>
                    <a:pt x="38359" y="13195"/>
                  </a:lnTo>
                  <a:lnTo>
                    <a:pt x="38404" y="13150"/>
                  </a:lnTo>
                  <a:close/>
                  <a:moveTo>
                    <a:pt x="43080" y="13116"/>
                  </a:moveTo>
                  <a:lnTo>
                    <a:pt x="45139" y="14310"/>
                  </a:lnTo>
                  <a:lnTo>
                    <a:pt x="45127" y="14367"/>
                  </a:lnTo>
                  <a:lnTo>
                    <a:pt x="45139" y="14424"/>
                  </a:lnTo>
                  <a:lnTo>
                    <a:pt x="45173" y="14481"/>
                  </a:lnTo>
                  <a:lnTo>
                    <a:pt x="45218" y="14515"/>
                  </a:lnTo>
                  <a:lnTo>
                    <a:pt x="45275" y="14538"/>
                  </a:lnTo>
                  <a:lnTo>
                    <a:pt x="45275" y="16949"/>
                  </a:lnTo>
                  <a:lnTo>
                    <a:pt x="45218" y="16972"/>
                  </a:lnTo>
                  <a:lnTo>
                    <a:pt x="45173" y="17006"/>
                  </a:lnTo>
                  <a:lnTo>
                    <a:pt x="45139" y="17063"/>
                  </a:lnTo>
                  <a:lnTo>
                    <a:pt x="45127" y="17120"/>
                  </a:lnTo>
                  <a:lnTo>
                    <a:pt x="45139" y="17177"/>
                  </a:lnTo>
                  <a:lnTo>
                    <a:pt x="43068" y="18371"/>
                  </a:lnTo>
                  <a:lnTo>
                    <a:pt x="43045" y="18337"/>
                  </a:lnTo>
                  <a:lnTo>
                    <a:pt x="43011" y="18326"/>
                  </a:lnTo>
                  <a:lnTo>
                    <a:pt x="42977" y="18303"/>
                  </a:lnTo>
                  <a:lnTo>
                    <a:pt x="42886" y="18303"/>
                  </a:lnTo>
                  <a:lnTo>
                    <a:pt x="42852" y="18326"/>
                  </a:lnTo>
                  <a:lnTo>
                    <a:pt x="42818" y="18348"/>
                  </a:lnTo>
                  <a:lnTo>
                    <a:pt x="42795" y="18371"/>
                  </a:lnTo>
                  <a:lnTo>
                    <a:pt x="40748" y="17200"/>
                  </a:lnTo>
                  <a:lnTo>
                    <a:pt x="40759" y="17165"/>
                  </a:lnTo>
                  <a:lnTo>
                    <a:pt x="40770" y="17120"/>
                  </a:lnTo>
                  <a:lnTo>
                    <a:pt x="40759" y="17086"/>
                  </a:lnTo>
                  <a:lnTo>
                    <a:pt x="40748" y="17052"/>
                  </a:lnTo>
                  <a:lnTo>
                    <a:pt x="40736" y="17018"/>
                  </a:lnTo>
                  <a:lnTo>
                    <a:pt x="40714" y="16983"/>
                  </a:lnTo>
                  <a:lnTo>
                    <a:pt x="40657" y="16938"/>
                  </a:lnTo>
                  <a:lnTo>
                    <a:pt x="40623" y="16927"/>
                  </a:lnTo>
                  <a:lnTo>
                    <a:pt x="40577" y="16927"/>
                  </a:lnTo>
                  <a:lnTo>
                    <a:pt x="40577" y="14617"/>
                  </a:lnTo>
                  <a:lnTo>
                    <a:pt x="40623" y="14606"/>
                  </a:lnTo>
                  <a:lnTo>
                    <a:pt x="40668" y="14595"/>
                  </a:lnTo>
                  <a:lnTo>
                    <a:pt x="40714" y="14572"/>
                  </a:lnTo>
                  <a:lnTo>
                    <a:pt x="40748" y="14538"/>
                  </a:lnTo>
                  <a:lnTo>
                    <a:pt x="40770" y="14504"/>
                  </a:lnTo>
                  <a:lnTo>
                    <a:pt x="40793" y="14458"/>
                  </a:lnTo>
                  <a:lnTo>
                    <a:pt x="40805" y="14413"/>
                  </a:lnTo>
                  <a:lnTo>
                    <a:pt x="40805" y="14367"/>
                  </a:lnTo>
                  <a:lnTo>
                    <a:pt x="40805" y="14310"/>
                  </a:lnTo>
                  <a:lnTo>
                    <a:pt x="40782" y="14265"/>
                  </a:lnTo>
                  <a:lnTo>
                    <a:pt x="42772" y="13116"/>
                  </a:lnTo>
                  <a:lnTo>
                    <a:pt x="42807" y="13150"/>
                  </a:lnTo>
                  <a:lnTo>
                    <a:pt x="42841" y="13173"/>
                  </a:lnTo>
                  <a:lnTo>
                    <a:pt x="42886" y="13195"/>
                  </a:lnTo>
                  <a:lnTo>
                    <a:pt x="42932" y="13207"/>
                  </a:lnTo>
                  <a:lnTo>
                    <a:pt x="42977" y="13195"/>
                  </a:lnTo>
                  <a:lnTo>
                    <a:pt x="43023" y="13184"/>
                  </a:lnTo>
                  <a:lnTo>
                    <a:pt x="43057" y="13150"/>
                  </a:lnTo>
                  <a:lnTo>
                    <a:pt x="43080" y="13116"/>
                  </a:lnTo>
                  <a:close/>
                  <a:moveTo>
                    <a:pt x="54990" y="17256"/>
                  </a:moveTo>
                  <a:lnTo>
                    <a:pt x="56912" y="18371"/>
                  </a:lnTo>
                  <a:lnTo>
                    <a:pt x="56901" y="18417"/>
                  </a:lnTo>
                  <a:lnTo>
                    <a:pt x="56889" y="18474"/>
                  </a:lnTo>
                  <a:lnTo>
                    <a:pt x="56889" y="18519"/>
                  </a:lnTo>
                  <a:lnTo>
                    <a:pt x="56912" y="18565"/>
                  </a:lnTo>
                  <a:lnTo>
                    <a:pt x="56935" y="18610"/>
                  </a:lnTo>
                  <a:lnTo>
                    <a:pt x="56958" y="18656"/>
                  </a:lnTo>
                  <a:lnTo>
                    <a:pt x="56992" y="18678"/>
                  </a:lnTo>
                  <a:lnTo>
                    <a:pt x="57037" y="18712"/>
                  </a:lnTo>
                  <a:lnTo>
                    <a:pt x="57083" y="18724"/>
                  </a:lnTo>
                  <a:lnTo>
                    <a:pt x="57128" y="18735"/>
                  </a:lnTo>
                  <a:lnTo>
                    <a:pt x="57128" y="20976"/>
                  </a:lnTo>
                  <a:lnTo>
                    <a:pt x="57083" y="20988"/>
                  </a:lnTo>
                  <a:lnTo>
                    <a:pt x="57037" y="21010"/>
                  </a:lnTo>
                  <a:lnTo>
                    <a:pt x="57003" y="21033"/>
                  </a:lnTo>
                  <a:lnTo>
                    <a:pt x="56969" y="21056"/>
                  </a:lnTo>
                  <a:lnTo>
                    <a:pt x="56935" y="21101"/>
                  </a:lnTo>
                  <a:lnTo>
                    <a:pt x="56912" y="21135"/>
                  </a:lnTo>
                  <a:lnTo>
                    <a:pt x="56901" y="21181"/>
                  </a:lnTo>
                  <a:lnTo>
                    <a:pt x="56901" y="21226"/>
                  </a:lnTo>
                  <a:lnTo>
                    <a:pt x="56901" y="21283"/>
                  </a:lnTo>
                  <a:lnTo>
                    <a:pt x="56912" y="21329"/>
                  </a:lnTo>
                  <a:lnTo>
                    <a:pt x="54956" y="22455"/>
                  </a:lnTo>
                  <a:lnTo>
                    <a:pt x="54921" y="22421"/>
                  </a:lnTo>
                  <a:lnTo>
                    <a:pt x="54887" y="22387"/>
                  </a:lnTo>
                  <a:lnTo>
                    <a:pt x="54830" y="22364"/>
                  </a:lnTo>
                  <a:lnTo>
                    <a:pt x="54728" y="22364"/>
                  </a:lnTo>
                  <a:lnTo>
                    <a:pt x="54682" y="22387"/>
                  </a:lnTo>
                  <a:lnTo>
                    <a:pt x="54637" y="22421"/>
                  </a:lnTo>
                  <a:lnTo>
                    <a:pt x="54603" y="22455"/>
                  </a:lnTo>
                  <a:lnTo>
                    <a:pt x="52589" y="21295"/>
                  </a:lnTo>
                  <a:lnTo>
                    <a:pt x="52601" y="21226"/>
                  </a:lnTo>
                  <a:lnTo>
                    <a:pt x="52589" y="21158"/>
                  </a:lnTo>
                  <a:lnTo>
                    <a:pt x="52555" y="21101"/>
                  </a:lnTo>
                  <a:lnTo>
                    <a:pt x="52498" y="21067"/>
                  </a:lnTo>
                  <a:lnTo>
                    <a:pt x="52430" y="21044"/>
                  </a:lnTo>
                  <a:lnTo>
                    <a:pt x="52430" y="18690"/>
                  </a:lnTo>
                  <a:lnTo>
                    <a:pt x="52476" y="18678"/>
                  </a:lnTo>
                  <a:lnTo>
                    <a:pt x="52510" y="18667"/>
                  </a:lnTo>
                  <a:lnTo>
                    <a:pt x="52544" y="18644"/>
                  </a:lnTo>
                  <a:lnTo>
                    <a:pt x="52567" y="18621"/>
                  </a:lnTo>
                  <a:lnTo>
                    <a:pt x="52601" y="18587"/>
                  </a:lnTo>
                  <a:lnTo>
                    <a:pt x="52612" y="18553"/>
                  </a:lnTo>
                  <a:lnTo>
                    <a:pt x="52624" y="18519"/>
                  </a:lnTo>
                  <a:lnTo>
                    <a:pt x="52624" y="18474"/>
                  </a:lnTo>
                  <a:lnTo>
                    <a:pt x="52624" y="18428"/>
                  </a:lnTo>
                  <a:lnTo>
                    <a:pt x="52612" y="18383"/>
                  </a:lnTo>
                  <a:lnTo>
                    <a:pt x="54569" y="17256"/>
                  </a:lnTo>
                  <a:lnTo>
                    <a:pt x="54614" y="17302"/>
                  </a:lnTo>
                  <a:lnTo>
                    <a:pt x="54660" y="17336"/>
                  </a:lnTo>
                  <a:lnTo>
                    <a:pt x="54717" y="17359"/>
                  </a:lnTo>
                  <a:lnTo>
                    <a:pt x="54785" y="17370"/>
                  </a:lnTo>
                  <a:lnTo>
                    <a:pt x="54842" y="17359"/>
                  </a:lnTo>
                  <a:lnTo>
                    <a:pt x="54899" y="17336"/>
                  </a:lnTo>
                  <a:lnTo>
                    <a:pt x="54956" y="17302"/>
                  </a:lnTo>
                  <a:lnTo>
                    <a:pt x="54990" y="17256"/>
                  </a:lnTo>
                  <a:close/>
                  <a:moveTo>
                    <a:pt x="45446" y="17222"/>
                  </a:moveTo>
                  <a:lnTo>
                    <a:pt x="47436" y="18371"/>
                  </a:lnTo>
                  <a:lnTo>
                    <a:pt x="47414" y="18417"/>
                  </a:lnTo>
                  <a:lnTo>
                    <a:pt x="47414" y="18474"/>
                  </a:lnTo>
                  <a:lnTo>
                    <a:pt x="47414" y="18519"/>
                  </a:lnTo>
                  <a:lnTo>
                    <a:pt x="47425" y="18576"/>
                  </a:lnTo>
                  <a:lnTo>
                    <a:pt x="47448" y="18610"/>
                  </a:lnTo>
                  <a:lnTo>
                    <a:pt x="47482" y="18656"/>
                  </a:lnTo>
                  <a:lnTo>
                    <a:pt x="47516" y="18678"/>
                  </a:lnTo>
                  <a:lnTo>
                    <a:pt x="47550" y="18712"/>
                  </a:lnTo>
                  <a:lnTo>
                    <a:pt x="47596" y="18724"/>
                  </a:lnTo>
                  <a:lnTo>
                    <a:pt x="47641" y="18735"/>
                  </a:lnTo>
                  <a:lnTo>
                    <a:pt x="47641" y="21033"/>
                  </a:lnTo>
                  <a:lnTo>
                    <a:pt x="47573" y="21056"/>
                  </a:lnTo>
                  <a:lnTo>
                    <a:pt x="47527" y="21101"/>
                  </a:lnTo>
                  <a:lnTo>
                    <a:pt x="47482" y="21158"/>
                  </a:lnTo>
                  <a:lnTo>
                    <a:pt x="47470" y="21192"/>
                  </a:lnTo>
                  <a:lnTo>
                    <a:pt x="47470" y="21226"/>
                  </a:lnTo>
                  <a:lnTo>
                    <a:pt x="47482" y="21295"/>
                  </a:lnTo>
                  <a:lnTo>
                    <a:pt x="45468" y="22455"/>
                  </a:lnTo>
                  <a:lnTo>
                    <a:pt x="45434" y="22421"/>
                  </a:lnTo>
                  <a:lnTo>
                    <a:pt x="45400" y="22398"/>
                  </a:lnTo>
                  <a:lnTo>
                    <a:pt x="45355" y="22375"/>
                  </a:lnTo>
                  <a:lnTo>
                    <a:pt x="45252" y="22375"/>
                  </a:lnTo>
                  <a:lnTo>
                    <a:pt x="45207" y="22398"/>
                  </a:lnTo>
                  <a:lnTo>
                    <a:pt x="45161" y="22421"/>
                  </a:lnTo>
                  <a:lnTo>
                    <a:pt x="45139" y="22466"/>
                  </a:lnTo>
                  <a:lnTo>
                    <a:pt x="43148" y="21317"/>
                  </a:lnTo>
                  <a:lnTo>
                    <a:pt x="43159" y="21272"/>
                  </a:lnTo>
                  <a:lnTo>
                    <a:pt x="43159" y="21226"/>
                  </a:lnTo>
                  <a:lnTo>
                    <a:pt x="43159" y="21192"/>
                  </a:lnTo>
                  <a:lnTo>
                    <a:pt x="43148" y="21147"/>
                  </a:lnTo>
                  <a:lnTo>
                    <a:pt x="43125" y="21113"/>
                  </a:lnTo>
                  <a:lnTo>
                    <a:pt x="43102" y="21079"/>
                  </a:lnTo>
                  <a:lnTo>
                    <a:pt x="43068" y="21044"/>
                  </a:lnTo>
                  <a:lnTo>
                    <a:pt x="43034" y="21022"/>
                  </a:lnTo>
                  <a:lnTo>
                    <a:pt x="42989" y="21010"/>
                  </a:lnTo>
                  <a:lnTo>
                    <a:pt x="42954" y="20999"/>
                  </a:lnTo>
                  <a:lnTo>
                    <a:pt x="42954" y="18644"/>
                  </a:lnTo>
                  <a:lnTo>
                    <a:pt x="43011" y="18621"/>
                  </a:lnTo>
                  <a:lnTo>
                    <a:pt x="43057" y="18587"/>
                  </a:lnTo>
                  <a:lnTo>
                    <a:pt x="43091" y="18542"/>
                  </a:lnTo>
                  <a:lnTo>
                    <a:pt x="43102" y="18474"/>
                  </a:lnTo>
                  <a:lnTo>
                    <a:pt x="43091" y="18405"/>
                  </a:lnTo>
                  <a:lnTo>
                    <a:pt x="45150" y="17222"/>
                  </a:lnTo>
                  <a:lnTo>
                    <a:pt x="45184" y="17256"/>
                  </a:lnTo>
                  <a:lnTo>
                    <a:pt x="45218" y="17279"/>
                  </a:lnTo>
                  <a:lnTo>
                    <a:pt x="45252" y="17291"/>
                  </a:lnTo>
                  <a:lnTo>
                    <a:pt x="45298" y="17302"/>
                  </a:lnTo>
                  <a:lnTo>
                    <a:pt x="45343" y="17291"/>
                  </a:lnTo>
                  <a:lnTo>
                    <a:pt x="45389" y="17279"/>
                  </a:lnTo>
                  <a:lnTo>
                    <a:pt x="45423" y="17256"/>
                  </a:lnTo>
                  <a:lnTo>
                    <a:pt x="45446" y="17222"/>
                  </a:lnTo>
                  <a:close/>
                  <a:moveTo>
                    <a:pt x="49825" y="17256"/>
                  </a:moveTo>
                  <a:lnTo>
                    <a:pt x="49859" y="17313"/>
                  </a:lnTo>
                  <a:lnTo>
                    <a:pt x="49916" y="17347"/>
                  </a:lnTo>
                  <a:lnTo>
                    <a:pt x="49973" y="17370"/>
                  </a:lnTo>
                  <a:lnTo>
                    <a:pt x="50041" y="17382"/>
                  </a:lnTo>
                  <a:lnTo>
                    <a:pt x="50110" y="17370"/>
                  </a:lnTo>
                  <a:lnTo>
                    <a:pt x="50166" y="17347"/>
                  </a:lnTo>
                  <a:lnTo>
                    <a:pt x="50223" y="17313"/>
                  </a:lnTo>
                  <a:lnTo>
                    <a:pt x="50257" y="17268"/>
                  </a:lnTo>
                  <a:lnTo>
                    <a:pt x="52214" y="18394"/>
                  </a:lnTo>
                  <a:lnTo>
                    <a:pt x="52203" y="18428"/>
                  </a:lnTo>
                  <a:lnTo>
                    <a:pt x="52191" y="18474"/>
                  </a:lnTo>
                  <a:lnTo>
                    <a:pt x="52203" y="18519"/>
                  </a:lnTo>
                  <a:lnTo>
                    <a:pt x="52214" y="18553"/>
                  </a:lnTo>
                  <a:lnTo>
                    <a:pt x="52225" y="18587"/>
                  </a:lnTo>
                  <a:lnTo>
                    <a:pt x="52248" y="18621"/>
                  </a:lnTo>
                  <a:lnTo>
                    <a:pt x="52282" y="18644"/>
                  </a:lnTo>
                  <a:lnTo>
                    <a:pt x="52316" y="18667"/>
                  </a:lnTo>
                  <a:lnTo>
                    <a:pt x="52351" y="18678"/>
                  </a:lnTo>
                  <a:lnTo>
                    <a:pt x="52385" y="18690"/>
                  </a:lnTo>
                  <a:lnTo>
                    <a:pt x="52385" y="21044"/>
                  </a:lnTo>
                  <a:lnTo>
                    <a:pt x="52316" y="21067"/>
                  </a:lnTo>
                  <a:lnTo>
                    <a:pt x="52271" y="21101"/>
                  </a:lnTo>
                  <a:lnTo>
                    <a:pt x="52237" y="21158"/>
                  </a:lnTo>
                  <a:lnTo>
                    <a:pt x="52225" y="21226"/>
                  </a:lnTo>
                  <a:lnTo>
                    <a:pt x="52237" y="21295"/>
                  </a:lnTo>
                  <a:lnTo>
                    <a:pt x="50201" y="22466"/>
                  </a:lnTo>
                  <a:lnTo>
                    <a:pt x="50166" y="22432"/>
                  </a:lnTo>
                  <a:lnTo>
                    <a:pt x="50132" y="22398"/>
                  </a:lnTo>
                  <a:lnTo>
                    <a:pt x="50087" y="22387"/>
                  </a:lnTo>
                  <a:lnTo>
                    <a:pt x="50041" y="22375"/>
                  </a:lnTo>
                  <a:lnTo>
                    <a:pt x="49996" y="22387"/>
                  </a:lnTo>
                  <a:lnTo>
                    <a:pt x="49950" y="22398"/>
                  </a:lnTo>
                  <a:lnTo>
                    <a:pt x="49905" y="22432"/>
                  </a:lnTo>
                  <a:lnTo>
                    <a:pt x="49882" y="22466"/>
                  </a:lnTo>
                  <a:lnTo>
                    <a:pt x="47857" y="21295"/>
                  </a:lnTo>
                  <a:lnTo>
                    <a:pt x="47869" y="21226"/>
                  </a:lnTo>
                  <a:lnTo>
                    <a:pt x="47869" y="21192"/>
                  </a:lnTo>
                  <a:lnTo>
                    <a:pt x="47857" y="21158"/>
                  </a:lnTo>
                  <a:lnTo>
                    <a:pt x="47823" y="21101"/>
                  </a:lnTo>
                  <a:lnTo>
                    <a:pt x="47766" y="21056"/>
                  </a:lnTo>
                  <a:lnTo>
                    <a:pt x="47732" y="21044"/>
                  </a:lnTo>
                  <a:lnTo>
                    <a:pt x="47687" y="21033"/>
                  </a:lnTo>
                  <a:lnTo>
                    <a:pt x="47687" y="18735"/>
                  </a:lnTo>
                  <a:lnTo>
                    <a:pt x="47744" y="18724"/>
                  </a:lnTo>
                  <a:lnTo>
                    <a:pt x="47789" y="18712"/>
                  </a:lnTo>
                  <a:lnTo>
                    <a:pt x="47823" y="18690"/>
                  </a:lnTo>
                  <a:lnTo>
                    <a:pt x="47869" y="18656"/>
                  </a:lnTo>
                  <a:lnTo>
                    <a:pt x="47891" y="18610"/>
                  </a:lnTo>
                  <a:lnTo>
                    <a:pt x="47914" y="18576"/>
                  </a:lnTo>
                  <a:lnTo>
                    <a:pt x="47926" y="18519"/>
                  </a:lnTo>
                  <a:lnTo>
                    <a:pt x="47937" y="18474"/>
                  </a:lnTo>
                  <a:lnTo>
                    <a:pt x="47926" y="18417"/>
                  </a:lnTo>
                  <a:lnTo>
                    <a:pt x="47914" y="18360"/>
                  </a:lnTo>
                  <a:lnTo>
                    <a:pt x="49825" y="17256"/>
                  </a:lnTo>
                  <a:close/>
                  <a:moveTo>
                    <a:pt x="59301" y="17256"/>
                  </a:moveTo>
                  <a:lnTo>
                    <a:pt x="59346" y="17313"/>
                  </a:lnTo>
                  <a:lnTo>
                    <a:pt x="59392" y="17347"/>
                  </a:lnTo>
                  <a:lnTo>
                    <a:pt x="59460" y="17370"/>
                  </a:lnTo>
                  <a:lnTo>
                    <a:pt x="59517" y="17382"/>
                  </a:lnTo>
                  <a:lnTo>
                    <a:pt x="59585" y="17370"/>
                  </a:lnTo>
                  <a:lnTo>
                    <a:pt x="59654" y="17347"/>
                  </a:lnTo>
                  <a:lnTo>
                    <a:pt x="59699" y="17313"/>
                  </a:lnTo>
                  <a:lnTo>
                    <a:pt x="59745" y="17268"/>
                  </a:lnTo>
                  <a:lnTo>
                    <a:pt x="61656" y="18371"/>
                  </a:lnTo>
                  <a:lnTo>
                    <a:pt x="61644" y="18417"/>
                  </a:lnTo>
                  <a:lnTo>
                    <a:pt x="61633" y="18474"/>
                  </a:lnTo>
                  <a:lnTo>
                    <a:pt x="61644" y="18519"/>
                  </a:lnTo>
                  <a:lnTo>
                    <a:pt x="61656" y="18565"/>
                  </a:lnTo>
                  <a:lnTo>
                    <a:pt x="61678" y="18610"/>
                  </a:lnTo>
                  <a:lnTo>
                    <a:pt x="61701" y="18644"/>
                  </a:lnTo>
                  <a:lnTo>
                    <a:pt x="61735" y="18678"/>
                  </a:lnTo>
                  <a:lnTo>
                    <a:pt x="61781" y="18701"/>
                  </a:lnTo>
                  <a:lnTo>
                    <a:pt x="61826" y="18712"/>
                  </a:lnTo>
                  <a:lnTo>
                    <a:pt x="61872" y="18724"/>
                  </a:lnTo>
                  <a:lnTo>
                    <a:pt x="61872" y="20999"/>
                  </a:lnTo>
                  <a:lnTo>
                    <a:pt x="61826" y="21010"/>
                  </a:lnTo>
                  <a:lnTo>
                    <a:pt x="61781" y="21022"/>
                  </a:lnTo>
                  <a:lnTo>
                    <a:pt x="61747" y="21044"/>
                  </a:lnTo>
                  <a:lnTo>
                    <a:pt x="61712" y="21067"/>
                  </a:lnTo>
                  <a:lnTo>
                    <a:pt x="61690" y="21101"/>
                  </a:lnTo>
                  <a:lnTo>
                    <a:pt x="61667" y="21147"/>
                  </a:lnTo>
                  <a:lnTo>
                    <a:pt x="61656" y="21181"/>
                  </a:lnTo>
                  <a:lnTo>
                    <a:pt x="61656" y="21226"/>
                  </a:lnTo>
                  <a:lnTo>
                    <a:pt x="61656" y="21272"/>
                  </a:lnTo>
                  <a:lnTo>
                    <a:pt x="61667" y="21317"/>
                  </a:lnTo>
                  <a:lnTo>
                    <a:pt x="59676" y="22466"/>
                  </a:lnTo>
                  <a:lnTo>
                    <a:pt x="59642" y="22432"/>
                  </a:lnTo>
                  <a:lnTo>
                    <a:pt x="59608" y="22409"/>
                  </a:lnTo>
                  <a:lnTo>
                    <a:pt x="59563" y="22398"/>
                  </a:lnTo>
                  <a:lnTo>
                    <a:pt x="59517" y="22387"/>
                  </a:lnTo>
                  <a:lnTo>
                    <a:pt x="59472" y="22398"/>
                  </a:lnTo>
                  <a:lnTo>
                    <a:pt x="59437" y="22409"/>
                  </a:lnTo>
                  <a:lnTo>
                    <a:pt x="59392" y="22432"/>
                  </a:lnTo>
                  <a:lnTo>
                    <a:pt x="59369" y="22466"/>
                  </a:lnTo>
                  <a:lnTo>
                    <a:pt x="57390" y="21329"/>
                  </a:lnTo>
                  <a:lnTo>
                    <a:pt x="57401" y="21283"/>
                  </a:lnTo>
                  <a:lnTo>
                    <a:pt x="57401" y="21226"/>
                  </a:lnTo>
                  <a:lnTo>
                    <a:pt x="57401" y="21181"/>
                  </a:lnTo>
                  <a:lnTo>
                    <a:pt x="57390" y="21135"/>
                  </a:lnTo>
                  <a:lnTo>
                    <a:pt x="57367" y="21101"/>
                  </a:lnTo>
                  <a:lnTo>
                    <a:pt x="57333" y="21056"/>
                  </a:lnTo>
                  <a:lnTo>
                    <a:pt x="57299" y="21033"/>
                  </a:lnTo>
                  <a:lnTo>
                    <a:pt x="57265" y="20999"/>
                  </a:lnTo>
                  <a:lnTo>
                    <a:pt x="57219" y="20988"/>
                  </a:lnTo>
                  <a:lnTo>
                    <a:pt x="57174" y="20976"/>
                  </a:lnTo>
                  <a:lnTo>
                    <a:pt x="57174" y="18735"/>
                  </a:lnTo>
                  <a:lnTo>
                    <a:pt x="57219" y="18724"/>
                  </a:lnTo>
                  <a:lnTo>
                    <a:pt x="57265" y="18712"/>
                  </a:lnTo>
                  <a:lnTo>
                    <a:pt x="57310" y="18678"/>
                  </a:lnTo>
                  <a:lnTo>
                    <a:pt x="57344" y="18656"/>
                  </a:lnTo>
                  <a:lnTo>
                    <a:pt x="57367" y="18610"/>
                  </a:lnTo>
                  <a:lnTo>
                    <a:pt x="57390" y="18576"/>
                  </a:lnTo>
                  <a:lnTo>
                    <a:pt x="57413" y="18519"/>
                  </a:lnTo>
                  <a:lnTo>
                    <a:pt x="57413" y="18474"/>
                  </a:lnTo>
                  <a:lnTo>
                    <a:pt x="57413" y="18417"/>
                  </a:lnTo>
                  <a:lnTo>
                    <a:pt x="57390" y="18360"/>
                  </a:lnTo>
                  <a:lnTo>
                    <a:pt x="59301" y="17256"/>
                  </a:lnTo>
                  <a:close/>
                  <a:moveTo>
                    <a:pt x="33604" y="21329"/>
                  </a:moveTo>
                  <a:lnTo>
                    <a:pt x="35651" y="22512"/>
                  </a:lnTo>
                  <a:lnTo>
                    <a:pt x="35640" y="22580"/>
                  </a:lnTo>
                  <a:lnTo>
                    <a:pt x="35651" y="22637"/>
                  </a:lnTo>
                  <a:lnTo>
                    <a:pt x="35686" y="22694"/>
                  </a:lnTo>
                  <a:lnTo>
                    <a:pt x="35731" y="22739"/>
                  </a:lnTo>
                  <a:lnTo>
                    <a:pt x="35788" y="22762"/>
                  </a:lnTo>
                  <a:lnTo>
                    <a:pt x="35788" y="25105"/>
                  </a:lnTo>
                  <a:lnTo>
                    <a:pt x="35754" y="25117"/>
                  </a:lnTo>
                  <a:lnTo>
                    <a:pt x="35720" y="25140"/>
                  </a:lnTo>
                  <a:lnTo>
                    <a:pt x="35686" y="25162"/>
                  </a:lnTo>
                  <a:lnTo>
                    <a:pt x="35651" y="25185"/>
                  </a:lnTo>
                  <a:lnTo>
                    <a:pt x="35629" y="25219"/>
                  </a:lnTo>
                  <a:lnTo>
                    <a:pt x="35606" y="25253"/>
                  </a:lnTo>
                  <a:lnTo>
                    <a:pt x="35595" y="25287"/>
                  </a:lnTo>
                  <a:lnTo>
                    <a:pt x="35595" y="25333"/>
                  </a:lnTo>
                  <a:lnTo>
                    <a:pt x="35595" y="25378"/>
                  </a:lnTo>
                  <a:lnTo>
                    <a:pt x="35606" y="25413"/>
                  </a:lnTo>
                  <a:lnTo>
                    <a:pt x="33661" y="26539"/>
                  </a:lnTo>
                  <a:lnTo>
                    <a:pt x="33615" y="26493"/>
                  </a:lnTo>
                  <a:lnTo>
                    <a:pt x="33570" y="26459"/>
                  </a:lnTo>
                  <a:lnTo>
                    <a:pt x="33513" y="26436"/>
                  </a:lnTo>
                  <a:lnTo>
                    <a:pt x="33388" y="26436"/>
                  </a:lnTo>
                  <a:lnTo>
                    <a:pt x="33331" y="26459"/>
                  </a:lnTo>
                  <a:lnTo>
                    <a:pt x="33285" y="26493"/>
                  </a:lnTo>
                  <a:lnTo>
                    <a:pt x="33240" y="26550"/>
                  </a:lnTo>
                  <a:lnTo>
                    <a:pt x="31283" y="25413"/>
                  </a:lnTo>
                  <a:lnTo>
                    <a:pt x="31295" y="25378"/>
                  </a:lnTo>
                  <a:lnTo>
                    <a:pt x="31295" y="25333"/>
                  </a:lnTo>
                  <a:lnTo>
                    <a:pt x="31295" y="25299"/>
                  </a:lnTo>
                  <a:lnTo>
                    <a:pt x="31283" y="25253"/>
                  </a:lnTo>
                  <a:lnTo>
                    <a:pt x="31261" y="25219"/>
                  </a:lnTo>
                  <a:lnTo>
                    <a:pt x="31238" y="25185"/>
                  </a:lnTo>
                  <a:lnTo>
                    <a:pt x="31215" y="25162"/>
                  </a:lnTo>
                  <a:lnTo>
                    <a:pt x="31181" y="25140"/>
                  </a:lnTo>
                  <a:lnTo>
                    <a:pt x="31135" y="25128"/>
                  </a:lnTo>
                  <a:lnTo>
                    <a:pt x="31101" y="25117"/>
                  </a:lnTo>
                  <a:lnTo>
                    <a:pt x="31101" y="22796"/>
                  </a:lnTo>
                  <a:lnTo>
                    <a:pt x="31135" y="22785"/>
                  </a:lnTo>
                  <a:lnTo>
                    <a:pt x="31181" y="22774"/>
                  </a:lnTo>
                  <a:lnTo>
                    <a:pt x="31215" y="22751"/>
                  </a:lnTo>
                  <a:lnTo>
                    <a:pt x="31238" y="22728"/>
                  </a:lnTo>
                  <a:lnTo>
                    <a:pt x="31261" y="22694"/>
                  </a:lnTo>
                  <a:lnTo>
                    <a:pt x="31283" y="22660"/>
                  </a:lnTo>
                  <a:lnTo>
                    <a:pt x="31295" y="22614"/>
                  </a:lnTo>
                  <a:lnTo>
                    <a:pt x="31295" y="22580"/>
                  </a:lnTo>
                  <a:lnTo>
                    <a:pt x="31295" y="22535"/>
                  </a:lnTo>
                  <a:lnTo>
                    <a:pt x="31283" y="22489"/>
                  </a:lnTo>
                  <a:lnTo>
                    <a:pt x="33297" y="21329"/>
                  </a:lnTo>
                  <a:lnTo>
                    <a:pt x="33320" y="21363"/>
                  </a:lnTo>
                  <a:lnTo>
                    <a:pt x="33365" y="21397"/>
                  </a:lnTo>
                  <a:lnTo>
                    <a:pt x="33399" y="21408"/>
                  </a:lnTo>
                  <a:lnTo>
                    <a:pt x="33456" y="21420"/>
                  </a:lnTo>
                  <a:lnTo>
                    <a:pt x="33502" y="21408"/>
                  </a:lnTo>
                  <a:lnTo>
                    <a:pt x="33536" y="21397"/>
                  </a:lnTo>
                  <a:lnTo>
                    <a:pt x="33581" y="21363"/>
                  </a:lnTo>
                  <a:lnTo>
                    <a:pt x="33604" y="21329"/>
                  </a:lnTo>
                  <a:close/>
                  <a:moveTo>
                    <a:pt x="52567" y="21329"/>
                  </a:moveTo>
                  <a:lnTo>
                    <a:pt x="54580" y="22500"/>
                  </a:lnTo>
                  <a:lnTo>
                    <a:pt x="54569" y="22535"/>
                  </a:lnTo>
                  <a:lnTo>
                    <a:pt x="54569" y="22580"/>
                  </a:lnTo>
                  <a:lnTo>
                    <a:pt x="54569" y="22614"/>
                  </a:lnTo>
                  <a:lnTo>
                    <a:pt x="54580" y="22660"/>
                  </a:lnTo>
                  <a:lnTo>
                    <a:pt x="54603" y="22694"/>
                  </a:lnTo>
                  <a:lnTo>
                    <a:pt x="54626" y="22717"/>
                  </a:lnTo>
                  <a:lnTo>
                    <a:pt x="54648" y="22751"/>
                  </a:lnTo>
                  <a:lnTo>
                    <a:pt x="54682" y="22774"/>
                  </a:lnTo>
                  <a:lnTo>
                    <a:pt x="54717" y="22785"/>
                  </a:lnTo>
                  <a:lnTo>
                    <a:pt x="54762" y="22796"/>
                  </a:lnTo>
                  <a:lnTo>
                    <a:pt x="54762" y="25105"/>
                  </a:lnTo>
                  <a:lnTo>
                    <a:pt x="54717" y="25117"/>
                  </a:lnTo>
                  <a:lnTo>
                    <a:pt x="54682" y="25140"/>
                  </a:lnTo>
                  <a:lnTo>
                    <a:pt x="54637" y="25151"/>
                  </a:lnTo>
                  <a:lnTo>
                    <a:pt x="54614" y="25185"/>
                  </a:lnTo>
                  <a:lnTo>
                    <a:pt x="54591" y="25219"/>
                  </a:lnTo>
                  <a:lnTo>
                    <a:pt x="54569" y="25253"/>
                  </a:lnTo>
                  <a:lnTo>
                    <a:pt x="54557" y="25287"/>
                  </a:lnTo>
                  <a:lnTo>
                    <a:pt x="54557" y="25333"/>
                  </a:lnTo>
                  <a:lnTo>
                    <a:pt x="54557" y="25378"/>
                  </a:lnTo>
                  <a:lnTo>
                    <a:pt x="54569" y="25413"/>
                  </a:lnTo>
                  <a:lnTo>
                    <a:pt x="52612" y="26539"/>
                  </a:lnTo>
                  <a:lnTo>
                    <a:pt x="52578" y="26505"/>
                  </a:lnTo>
                  <a:lnTo>
                    <a:pt x="52533" y="26471"/>
                  </a:lnTo>
                  <a:lnTo>
                    <a:pt x="52476" y="26448"/>
                  </a:lnTo>
                  <a:lnTo>
                    <a:pt x="52407" y="26436"/>
                  </a:lnTo>
                  <a:lnTo>
                    <a:pt x="52351" y="26448"/>
                  </a:lnTo>
                  <a:lnTo>
                    <a:pt x="52294" y="26471"/>
                  </a:lnTo>
                  <a:lnTo>
                    <a:pt x="52248" y="26505"/>
                  </a:lnTo>
                  <a:lnTo>
                    <a:pt x="52203" y="26550"/>
                  </a:lnTo>
                  <a:lnTo>
                    <a:pt x="50257" y="25424"/>
                  </a:lnTo>
                  <a:lnTo>
                    <a:pt x="50280" y="25378"/>
                  </a:lnTo>
                  <a:lnTo>
                    <a:pt x="50280" y="25333"/>
                  </a:lnTo>
                  <a:lnTo>
                    <a:pt x="50280" y="25287"/>
                  </a:lnTo>
                  <a:lnTo>
                    <a:pt x="50257" y="25242"/>
                  </a:lnTo>
                  <a:lnTo>
                    <a:pt x="50246" y="25208"/>
                  </a:lnTo>
                  <a:lnTo>
                    <a:pt x="50212" y="25174"/>
                  </a:lnTo>
                  <a:lnTo>
                    <a:pt x="50189" y="25151"/>
                  </a:lnTo>
                  <a:lnTo>
                    <a:pt x="50144" y="25128"/>
                  </a:lnTo>
                  <a:lnTo>
                    <a:pt x="50110" y="25105"/>
                  </a:lnTo>
                  <a:lnTo>
                    <a:pt x="50064" y="25094"/>
                  </a:lnTo>
                  <a:lnTo>
                    <a:pt x="50064" y="22774"/>
                  </a:lnTo>
                  <a:lnTo>
                    <a:pt x="50098" y="22762"/>
                  </a:lnTo>
                  <a:lnTo>
                    <a:pt x="50132" y="22751"/>
                  </a:lnTo>
                  <a:lnTo>
                    <a:pt x="50189" y="22717"/>
                  </a:lnTo>
                  <a:lnTo>
                    <a:pt x="50223" y="22648"/>
                  </a:lnTo>
                  <a:lnTo>
                    <a:pt x="50235" y="22614"/>
                  </a:lnTo>
                  <a:lnTo>
                    <a:pt x="50246" y="22580"/>
                  </a:lnTo>
                  <a:lnTo>
                    <a:pt x="50235" y="22535"/>
                  </a:lnTo>
                  <a:lnTo>
                    <a:pt x="50223" y="22500"/>
                  </a:lnTo>
                  <a:lnTo>
                    <a:pt x="52248" y="21329"/>
                  </a:lnTo>
                  <a:lnTo>
                    <a:pt x="52282" y="21363"/>
                  </a:lnTo>
                  <a:lnTo>
                    <a:pt x="52316" y="21397"/>
                  </a:lnTo>
                  <a:lnTo>
                    <a:pt x="52362" y="21408"/>
                  </a:lnTo>
                  <a:lnTo>
                    <a:pt x="52407" y="21420"/>
                  </a:lnTo>
                  <a:lnTo>
                    <a:pt x="52464" y="21408"/>
                  </a:lnTo>
                  <a:lnTo>
                    <a:pt x="52498" y="21397"/>
                  </a:lnTo>
                  <a:lnTo>
                    <a:pt x="52544" y="21374"/>
                  </a:lnTo>
                  <a:lnTo>
                    <a:pt x="52567" y="21329"/>
                  </a:lnTo>
                  <a:close/>
                  <a:moveTo>
                    <a:pt x="43125" y="21352"/>
                  </a:moveTo>
                  <a:lnTo>
                    <a:pt x="45116" y="22500"/>
                  </a:lnTo>
                  <a:lnTo>
                    <a:pt x="45104" y="22535"/>
                  </a:lnTo>
                  <a:lnTo>
                    <a:pt x="45093" y="22580"/>
                  </a:lnTo>
                  <a:lnTo>
                    <a:pt x="45104" y="22614"/>
                  </a:lnTo>
                  <a:lnTo>
                    <a:pt x="45116" y="22648"/>
                  </a:lnTo>
                  <a:lnTo>
                    <a:pt x="45150" y="22717"/>
                  </a:lnTo>
                  <a:lnTo>
                    <a:pt x="45207" y="22762"/>
                  </a:lnTo>
                  <a:lnTo>
                    <a:pt x="45275" y="22774"/>
                  </a:lnTo>
                  <a:lnTo>
                    <a:pt x="45275" y="25140"/>
                  </a:lnTo>
                  <a:lnTo>
                    <a:pt x="45207" y="25162"/>
                  </a:lnTo>
                  <a:lnTo>
                    <a:pt x="45150" y="25196"/>
                  </a:lnTo>
                  <a:lnTo>
                    <a:pt x="45116" y="25265"/>
                  </a:lnTo>
                  <a:lnTo>
                    <a:pt x="45104" y="25299"/>
                  </a:lnTo>
                  <a:lnTo>
                    <a:pt x="45104" y="25333"/>
                  </a:lnTo>
                  <a:lnTo>
                    <a:pt x="45116" y="25401"/>
                  </a:lnTo>
                  <a:lnTo>
                    <a:pt x="43114" y="26562"/>
                  </a:lnTo>
                  <a:lnTo>
                    <a:pt x="43080" y="26516"/>
                  </a:lnTo>
                  <a:lnTo>
                    <a:pt x="43034" y="26493"/>
                  </a:lnTo>
                  <a:lnTo>
                    <a:pt x="42989" y="26471"/>
                  </a:lnTo>
                  <a:lnTo>
                    <a:pt x="42875" y="26471"/>
                  </a:lnTo>
                  <a:lnTo>
                    <a:pt x="42829" y="26493"/>
                  </a:lnTo>
                  <a:lnTo>
                    <a:pt x="42784" y="26516"/>
                  </a:lnTo>
                  <a:lnTo>
                    <a:pt x="42750" y="26562"/>
                  </a:lnTo>
                  <a:lnTo>
                    <a:pt x="40748" y="25401"/>
                  </a:lnTo>
                  <a:lnTo>
                    <a:pt x="40759" y="25367"/>
                  </a:lnTo>
                  <a:lnTo>
                    <a:pt x="40759" y="25333"/>
                  </a:lnTo>
                  <a:lnTo>
                    <a:pt x="40759" y="25299"/>
                  </a:lnTo>
                  <a:lnTo>
                    <a:pt x="40748" y="25265"/>
                  </a:lnTo>
                  <a:lnTo>
                    <a:pt x="40714" y="25196"/>
                  </a:lnTo>
                  <a:lnTo>
                    <a:pt x="40657" y="25151"/>
                  </a:lnTo>
                  <a:lnTo>
                    <a:pt x="40611" y="25140"/>
                  </a:lnTo>
                  <a:lnTo>
                    <a:pt x="40577" y="25140"/>
                  </a:lnTo>
                  <a:lnTo>
                    <a:pt x="40577" y="22751"/>
                  </a:lnTo>
                  <a:lnTo>
                    <a:pt x="40645" y="22728"/>
                  </a:lnTo>
                  <a:lnTo>
                    <a:pt x="40691" y="22694"/>
                  </a:lnTo>
                  <a:lnTo>
                    <a:pt x="40725" y="22637"/>
                  </a:lnTo>
                  <a:lnTo>
                    <a:pt x="40736" y="22580"/>
                  </a:lnTo>
                  <a:lnTo>
                    <a:pt x="40725" y="22512"/>
                  </a:lnTo>
                  <a:lnTo>
                    <a:pt x="42738" y="21352"/>
                  </a:lnTo>
                  <a:lnTo>
                    <a:pt x="42772" y="21397"/>
                  </a:lnTo>
                  <a:lnTo>
                    <a:pt x="42818" y="21431"/>
                  </a:lnTo>
                  <a:lnTo>
                    <a:pt x="42875" y="21454"/>
                  </a:lnTo>
                  <a:lnTo>
                    <a:pt x="42932" y="21465"/>
                  </a:lnTo>
                  <a:lnTo>
                    <a:pt x="42989" y="21454"/>
                  </a:lnTo>
                  <a:lnTo>
                    <a:pt x="43045" y="21431"/>
                  </a:lnTo>
                  <a:lnTo>
                    <a:pt x="43091" y="21397"/>
                  </a:lnTo>
                  <a:lnTo>
                    <a:pt x="43125" y="21352"/>
                  </a:lnTo>
                  <a:close/>
                  <a:moveTo>
                    <a:pt x="38029" y="21329"/>
                  </a:moveTo>
                  <a:lnTo>
                    <a:pt x="38063" y="21363"/>
                  </a:lnTo>
                  <a:lnTo>
                    <a:pt x="38097" y="21397"/>
                  </a:lnTo>
                  <a:lnTo>
                    <a:pt x="38143" y="21420"/>
                  </a:lnTo>
                  <a:lnTo>
                    <a:pt x="38245" y="21420"/>
                  </a:lnTo>
                  <a:lnTo>
                    <a:pt x="38279" y="21397"/>
                  </a:lnTo>
                  <a:lnTo>
                    <a:pt x="38325" y="21374"/>
                  </a:lnTo>
                  <a:lnTo>
                    <a:pt x="38347" y="21340"/>
                  </a:lnTo>
                  <a:lnTo>
                    <a:pt x="40395" y="22523"/>
                  </a:lnTo>
                  <a:lnTo>
                    <a:pt x="40384" y="22580"/>
                  </a:lnTo>
                  <a:lnTo>
                    <a:pt x="40395" y="22637"/>
                  </a:lnTo>
                  <a:lnTo>
                    <a:pt x="40429" y="22694"/>
                  </a:lnTo>
                  <a:lnTo>
                    <a:pt x="40475" y="22728"/>
                  </a:lnTo>
                  <a:lnTo>
                    <a:pt x="40532" y="22751"/>
                  </a:lnTo>
                  <a:lnTo>
                    <a:pt x="40532" y="25140"/>
                  </a:lnTo>
                  <a:lnTo>
                    <a:pt x="40463" y="25162"/>
                  </a:lnTo>
                  <a:lnTo>
                    <a:pt x="40406" y="25208"/>
                  </a:lnTo>
                  <a:lnTo>
                    <a:pt x="40372" y="25265"/>
                  </a:lnTo>
                  <a:lnTo>
                    <a:pt x="40361" y="25299"/>
                  </a:lnTo>
                  <a:lnTo>
                    <a:pt x="40361" y="25333"/>
                  </a:lnTo>
                  <a:lnTo>
                    <a:pt x="40372" y="25401"/>
                  </a:lnTo>
                  <a:lnTo>
                    <a:pt x="38325" y="26584"/>
                  </a:lnTo>
                  <a:lnTo>
                    <a:pt x="38302" y="26562"/>
                  </a:lnTo>
                  <a:lnTo>
                    <a:pt x="38268" y="26539"/>
                  </a:lnTo>
                  <a:lnTo>
                    <a:pt x="38234" y="26527"/>
                  </a:lnTo>
                  <a:lnTo>
                    <a:pt x="38188" y="26516"/>
                  </a:lnTo>
                  <a:lnTo>
                    <a:pt x="38154" y="26527"/>
                  </a:lnTo>
                  <a:lnTo>
                    <a:pt x="38120" y="26539"/>
                  </a:lnTo>
                  <a:lnTo>
                    <a:pt x="38086" y="26562"/>
                  </a:lnTo>
                  <a:lnTo>
                    <a:pt x="38052" y="26584"/>
                  </a:lnTo>
                  <a:lnTo>
                    <a:pt x="36027" y="25424"/>
                  </a:lnTo>
                  <a:lnTo>
                    <a:pt x="36050" y="25378"/>
                  </a:lnTo>
                  <a:lnTo>
                    <a:pt x="36050" y="25333"/>
                  </a:lnTo>
                  <a:lnTo>
                    <a:pt x="36050" y="25287"/>
                  </a:lnTo>
                  <a:lnTo>
                    <a:pt x="36038" y="25253"/>
                  </a:lnTo>
                  <a:lnTo>
                    <a:pt x="36015" y="25208"/>
                  </a:lnTo>
                  <a:lnTo>
                    <a:pt x="35993" y="25185"/>
                  </a:lnTo>
                  <a:lnTo>
                    <a:pt x="35959" y="25151"/>
                  </a:lnTo>
                  <a:lnTo>
                    <a:pt x="35924" y="25128"/>
                  </a:lnTo>
                  <a:lnTo>
                    <a:pt x="35879" y="25117"/>
                  </a:lnTo>
                  <a:lnTo>
                    <a:pt x="35833" y="25105"/>
                  </a:lnTo>
                  <a:lnTo>
                    <a:pt x="35833" y="22762"/>
                  </a:lnTo>
                  <a:lnTo>
                    <a:pt x="35902" y="22739"/>
                  </a:lnTo>
                  <a:lnTo>
                    <a:pt x="35959" y="22705"/>
                  </a:lnTo>
                  <a:lnTo>
                    <a:pt x="35993" y="22648"/>
                  </a:lnTo>
                  <a:lnTo>
                    <a:pt x="36004" y="22580"/>
                  </a:lnTo>
                  <a:lnTo>
                    <a:pt x="36004" y="22546"/>
                  </a:lnTo>
                  <a:lnTo>
                    <a:pt x="35993" y="22512"/>
                  </a:lnTo>
                  <a:lnTo>
                    <a:pt x="38029" y="21329"/>
                  </a:lnTo>
                  <a:close/>
                  <a:moveTo>
                    <a:pt x="47835" y="21340"/>
                  </a:moveTo>
                  <a:lnTo>
                    <a:pt x="49859" y="22500"/>
                  </a:lnTo>
                  <a:lnTo>
                    <a:pt x="49848" y="22535"/>
                  </a:lnTo>
                  <a:lnTo>
                    <a:pt x="49848" y="22580"/>
                  </a:lnTo>
                  <a:lnTo>
                    <a:pt x="49848" y="22614"/>
                  </a:lnTo>
                  <a:lnTo>
                    <a:pt x="49859" y="22648"/>
                  </a:lnTo>
                  <a:lnTo>
                    <a:pt x="49893" y="22705"/>
                  </a:lnTo>
                  <a:lnTo>
                    <a:pt x="49950" y="22751"/>
                  </a:lnTo>
                  <a:lnTo>
                    <a:pt x="50019" y="22774"/>
                  </a:lnTo>
                  <a:lnTo>
                    <a:pt x="50019" y="25094"/>
                  </a:lnTo>
                  <a:lnTo>
                    <a:pt x="49973" y="25105"/>
                  </a:lnTo>
                  <a:lnTo>
                    <a:pt x="49928" y="25128"/>
                  </a:lnTo>
                  <a:lnTo>
                    <a:pt x="49893" y="25151"/>
                  </a:lnTo>
                  <a:lnTo>
                    <a:pt x="49859" y="25174"/>
                  </a:lnTo>
                  <a:lnTo>
                    <a:pt x="49837" y="25208"/>
                  </a:lnTo>
                  <a:lnTo>
                    <a:pt x="49825" y="25253"/>
                  </a:lnTo>
                  <a:lnTo>
                    <a:pt x="49802" y="25287"/>
                  </a:lnTo>
                  <a:lnTo>
                    <a:pt x="49802" y="25333"/>
                  </a:lnTo>
                  <a:lnTo>
                    <a:pt x="49802" y="25378"/>
                  </a:lnTo>
                  <a:lnTo>
                    <a:pt x="49825" y="25424"/>
                  </a:lnTo>
                  <a:lnTo>
                    <a:pt x="47812" y="26573"/>
                  </a:lnTo>
                  <a:lnTo>
                    <a:pt x="47789" y="26550"/>
                  </a:lnTo>
                  <a:lnTo>
                    <a:pt x="47755" y="26527"/>
                  </a:lnTo>
                  <a:lnTo>
                    <a:pt x="47709" y="26505"/>
                  </a:lnTo>
                  <a:lnTo>
                    <a:pt x="47630" y="26505"/>
                  </a:lnTo>
                  <a:lnTo>
                    <a:pt x="47584" y="26527"/>
                  </a:lnTo>
                  <a:lnTo>
                    <a:pt x="47550" y="26550"/>
                  </a:lnTo>
                  <a:lnTo>
                    <a:pt x="47527" y="26584"/>
                  </a:lnTo>
                  <a:lnTo>
                    <a:pt x="45491" y="25401"/>
                  </a:lnTo>
                  <a:lnTo>
                    <a:pt x="45503" y="25367"/>
                  </a:lnTo>
                  <a:lnTo>
                    <a:pt x="45503" y="25333"/>
                  </a:lnTo>
                  <a:lnTo>
                    <a:pt x="45503" y="25299"/>
                  </a:lnTo>
                  <a:lnTo>
                    <a:pt x="45491" y="25265"/>
                  </a:lnTo>
                  <a:lnTo>
                    <a:pt x="45446" y="25196"/>
                  </a:lnTo>
                  <a:lnTo>
                    <a:pt x="45389" y="25151"/>
                  </a:lnTo>
                  <a:lnTo>
                    <a:pt x="45355" y="25140"/>
                  </a:lnTo>
                  <a:lnTo>
                    <a:pt x="45321" y="25140"/>
                  </a:lnTo>
                  <a:lnTo>
                    <a:pt x="45321" y="22785"/>
                  </a:lnTo>
                  <a:lnTo>
                    <a:pt x="45355" y="22774"/>
                  </a:lnTo>
                  <a:lnTo>
                    <a:pt x="45389" y="22762"/>
                  </a:lnTo>
                  <a:lnTo>
                    <a:pt x="45457" y="22717"/>
                  </a:lnTo>
                  <a:lnTo>
                    <a:pt x="45480" y="22683"/>
                  </a:lnTo>
                  <a:lnTo>
                    <a:pt x="45491" y="22648"/>
                  </a:lnTo>
                  <a:lnTo>
                    <a:pt x="45503" y="22614"/>
                  </a:lnTo>
                  <a:lnTo>
                    <a:pt x="45503" y="22580"/>
                  </a:lnTo>
                  <a:lnTo>
                    <a:pt x="45503" y="22535"/>
                  </a:lnTo>
                  <a:lnTo>
                    <a:pt x="45491" y="22500"/>
                  </a:lnTo>
                  <a:lnTo>
                    <a:pt x="47505" y="21340"/>
                  </a:lnTo>
                  <a:lnTo>
                    <a:pt x="47539" y="21374"/>
                  </a:lnTo>
                  <a:lnTo>
                    <a:pt x="47573" y="21408"/>
                  </a:lnTo>
                  <a:lnTo>
                    <a:pt x="47618" y="21420"/>
                  </a:lnTo>
                  <a:lnTo>
                    <a:pt x="47675" y="21431"/>
                  </a:lnTo>
                  <a:lnTo>
                    <a:pt x="47721" y="21420"/>
                  </a:lnTo>
                  <a:lnTo>
                    <a:pt x="47766" y="21408"/>
                  </a:lnTo>
                  <a:lnTo>
                    <a:pt x="47812" y="21374"/>
                  </a:lnTo>
                  <a:lnTo>
                    <a:pt x="47835" y="21340"/>
                  </a:lnTo>
                  <a:close/>
                  <a:moveTo>
                    <a:pt x="30897" y="25447"/>
                  </a:moveTo>
                  <a:lnTo>
                    <a:pt x="30931" y="25492"/>
                  </a:lnTo>
                  <a:lnTo>
                    <a:pt x="30976" y="25526"/>
                  </a:lnTo>
                  <a:lnTo>
                    <a:pt x="31022" y="25549"/>
                  </a:lnTo>
                  <a:lnTo>
                    <a:pt x="31135" y="25549"/>
                  </a:lnTo>
                  <a:lnTo>
                    <a:pt x="31181" y="25526"/>
                  </a:lnTo>
                  <a:lnTo>
                    <a:pt x="31226" y="25492"/>
                  </a:lnTo>
                  <a:lnTo>
                    <a:pt x="31261" y="25458"/>
                  </a:lnTo>
                  <a:lnTo>
                    <a:pt x="33217" y="26584"/>
                  </a:lnTo>
                  <a:lnTo>
                    <a:pt x="33206" y="26630"/>
                  </a:lnTo>
                  <a:lnTo>
                    <a:pt x="33194" y="26687"/>
                  </a:lnTo>
                  <a:lnTo>
                    <a:pt x="33206" y="26732"/>
                  </a:lnTo>
                  <a:lnTo>
                    <a:pt x="33217" y="26778"/>
                  </a:lnTo>
                  <a:lnTo>
                    <a:pt x="33240" y="26812"/>
                  </a:lnTo>
                  <a:lnTo>
                    <a:pt x="33263" y="26857"/>
                  </a:lnTo>
                  <a:lnTo>
                    <a:pt x="33297" y="26880"/>
                  </a:lnTo>
                  <a:lnTo>
                    <a:pt x="33331" y="26903"/>
                  </a:lnTo>
                  <a:lnTo>
                    <a:pt x="33376" y="26926"/>
                  </a:lnTo>
                  <a:lnTo>
                    <a:pt x="33422" y="26937"/>
                  </a:lnTo>
                  <a:lnTo>
                    <a:pt x="33422" y="29201"/>
                  </a:lnTo>
                  <a:lnTo>
                    <a:pt x="33376" y="29212"/>
                  </a:lnTo>
                  <a:lnTo>
                    <a:pt x="33342" y="29223"/>
                  </a:lnTo>
                  <a:lnTo>
                    <a:pt x="33297" y="29246"/>
                  </a:lnTo>
                  <a:lnTo>
                    <a:pt x="33274" y="29280"/>
                  </a:lnTo>
                  <a:lnTo>
                    <a:pt x="33240" y="29314"/>
                  </a:lnTo>
                  <a:lnTo>
                    <a:pt x="33228" y="29348"/>
                  </a:lnTo>
                  <a:lnTo>
                    <a:pt x="33206" y="29394"/>
                  </a:lnTo>
                  <a:lnTo>
                    <a:pt x="33206" y="29439"/>
                  </a:lnTo>
                  <a:lnTo>
                    <a:pt x="33206" y="29485"/>
                  </a:lnTo>
                  <a:lnTo>
                    <a:pt x="33228" y="29530"/>
                  </a:lnTo>
                  <a:lnTo>
                    <a:pt x="31306" y="30634"/>
                  </a:lnTo>
                  <a:lnTo>
                    <a:pt x="31261" y="30588"/>
                  </a:lnTo>
                  <a:lnTo>
                    <a:pt x="31215" y="30554"/>
                  </a:lnTo>
                  <a:lnTo>
                    <a:pt x="31147" y="30532"/>
                  </a:lnTo>
                  <a:lnTo>
                    <a:pt x="31079" y="30520"/>
                  </a:lnTo>
                  <a:lnTo>
                    <a:pt x="31010" y="30532"/>
                  </a:lnTo>
                  <a:lnTo>
                    <a:pt x="30953" y="30554"/>
                  </a:lnTo>
                  <a:lnTo>
                    <a:pt x="30897" y="30588"/>
                  </a:lnTo>
                  <a:lnTo>
                    <a:pt x="30851" y="30645"/>
                  </a:lnTo>
                  <a:lnTo>
                    <a:pt x="28894" y="29508"/>
                  </a:lnTo>
                  <a:lnTo>
                    <a:pt x="28906" y="29439"/>
                  </a:lnTo>
                  <a:lnTo>
                    <a:pt x="28894" y="29405"/>
                  </a:lnTo>
                  <a:lnTo>
                    <a:pt x="28883" y="29371"/>
                  </a:lnTo>
                  <a:lnTo>
                    <a:pt x="28849" y="29314"/>
                  </a:lnTo>
                  <a:lnTo>
                    <a:pt x="28792" y="29269"/>
                  </a:lnTo>
                  <a:lnTo>
                    <a:pt x="28758" y="29257"/>
                  </a:lnTo>
                  <a:lnTo>
                    <a:pt x="28724" y="29257"/>
                  </a:lnTo>
                  <a:lnTo>
                    <a:pt x="28724" y="26937"/>
                  </a:lnTo>
                  <a:lnTo>
                    <a:pt x="28781" y="26926"/>
                  </a:lnTo>
                  <a:lnTo>
                    <a:pt x="28826" y="26914"/>
                  </a:lnTo>
                  <a:lnTo>
                    <a:pt x="28860" y="26891"/>
                  </a:lnTo>
                  <a:lnTo>
                    <a:pt x="28894" y="26857"/>
                  </a:lnTo>
                  <a:lnTo>
                    <a:pt x="28929" y="26823"/>
                  </a:lnTo>
                  <a:lnTo>
                    <a:pt x="28951" y="26778"/>
                  </a:lnTo>
                  <a:lnTo>
                    <a:pt x="28963" y="26732"/>
                  </a:lnTo>
                  <a:lnTo>
                    <a:pt x="28963" y="26687"/>
                  </a:lnTo>
                  <a:lnTo>
                    <a:pt x="28963" y="26630"/>
                  </a:lnTo>
                  <a:lnTo>
                    <a:pt x="28940" y="26573"/>
                  </a:lnTo>
                  <a:lnTo>
                    <a:pt x="30897" y="25447"/>
                  </a:lnTo>
                  <a:close/>
                  <a:moveTo>
                    <a:pt x="45468" y="25447"/>
                  </a:moveTo>
                  <a:lnTo>
                    <a:pt x="47505" y="26618"/>
                  </a:lnTo>
                  <a:lnTo>
                    <a:pt x="47493" y="26687"/>
                  </a:lnTo>
                  <a:lnTo>
                    <a:pt x="47505" y="26744"/>
                  </a:lnTo>
                  <a:lnTo>
                    <a:pt x="47539" y="26800"/>
                  </a:lnTo>
                  <a:lnTo>
                    <a:pt x="47584" y="26835"/>
                  </a:lnTo>
                  <a:lnTo>
                    <a:pt x="47641" y="26857"/>
                  </a:lnTo>
                  <a:lnTo>
                    <a:pt x="47641" y="29246"/>
                  </a:lnTo>
                  <a:lnTo>
                    <a:pt x="47573" y="29269"/>
                  </a:lnTo>
                  <a:lnTo>
                    <a:pt x="47516" y="29303"/>
                  </a:lnTo>
                  <a:lnTo>
                    <a:pt x="47482" y="29371"/>
                  </a:lnTo>
                  <a:lnTo>
                    <a:pt x="47470" y="29405"/>
                  </a:lnTo>
                  <a:lnTo>
                    <a:pt x="47470" y="29439"/>
                  </a:lnTo>
                  <a:lnTo>
                    <a:pt x="47482" y="29508"/>
                  </a:lnTo>
                  <a:lnTo>
                    <a:pt x="45491" y="30657"/>
                  </a:lnTo>
                  <a:lnTo>
                    <a:pt x="45457" y="30623"/>
                  </a:lnTo>
                  <a:lnTo>
                    <a:pt x="45412" y="30588"/>
                  </a:lnTo>
                  <a:lnTo>
                    <a:pt x="45355" y="30566"/>
                  </a:lnTo>
                  <a:lnTo>
                    <a:pt x="45298" y="30554"/>
                  </a:lnTo>
                  <a:lnTo>
                    <a:pt x="45241" y="30566"/>
                  </a:lnTo>
                  <a:lnTo>
                    <a:pt x="45195" y="30588"/>
                  </a:lnTo>
                  <a:lnTo>
                    <a:pt x="45150" y="30623"/>
                  </a:lnTo>
                  <a:lnTo>
                    <a:pt x="45116" y="30657"/>
                  </a:lnTo>
                  <a:lnTo>
                    <a:pt x="43125" y="29519"/>
                  </a:lnTo>
                  <a:lnTo>
                    <a:pt x="43136" y="29485"/>
                  </a:lnTo>
                  <a:lnTo>
                    <a:pt x="43148" y="29439"/>
                  </a:lnTo>
                  <a:lnTo>
                    <a:pt x="43136" y="29405"/>
                  </a:lnTo>
                  <a:lnTo>
                    <a:pt x="43125" y="29360"/>
                  </a:lnTo>
                  <a:lnTo>
                    <a:pt x="43114" y="29326"/>
                  </a:lnTo>
                  <a:lnTo>
                    <a:pt x="43091" y="29292"/>
                  </a:lnTo>
                  <a:lnTo>
                    <a:pt x="43057" y="29269"/>
                  </a:lnTo>
                  <a:lnTo>
                    <a:pt x="43023" y="29246"/>
                  </a:lnTo>
                  <a:lnTo>
                    <a:pt x="42989" y="29235"/>
                  </a:lnTo>
                  <a:lnTo>
                    <a:pt x="42954" y="29235"/>
                  </a:lnTo>
                  <a:lnTo>
                    <a:pt x="42954" y="26903"/>
                  </a:lnTo>
                  <a:lnTo>
                    <a:pt x="42989" y="26891"/>
                  </a:lnTo>
                  <a:lnTo>
                    <a:pt x="43034" y="26880"/>
                  </a:lnTo>
                  <a:lnTo>
                    <a:pt x="43068" y="26857"/>
                  </a:lnTo>
                  <a:lnTo>
                    <a:pt x="43091" y="26835"/>
                  </a:lnTo>
                  <a:lnTo>
                    <a:pt x="43114" y="26800"/>
                  </a:lnTo>
                  <a:lnTo>
                    <a:pt x="43136" y="26766"/>
                  </a:lnTo>
                  <a:lnTo>
                    <a:pt x="43148" y="26721"/>
                  </a:lnTo>
                  <a:lnTo>
                    <a:pt x="43148" y="26687"/>
                  </a:lnTo>
                  <a:lnTo>
                    <a:pt x="43148" y="26641"/>
                  </a:lnTo>
                  <a:lnTo>
                    <a:pt x="43136" y="26596"/>
                  </a:lnTo>
                  <a:lnTo>
                    <a:pt x="45127" y="25447"/>
                  </a:lnTo>
                  <a:lnTo>
                    <a:pt x="45161" y="25481"/>
                  </a:lnTo>
                  <a:lnTo>
                    <a:pt x="45207" y="25515"/>
                  </a:lnTo>
                  <a:lnTo>
                    <a:pt x="45252" y="25526"/>
                  </a:lnTo>
                  <a:lnTo>
                    <a:pt x="45298" y="25538"/>
                  </a:lnTo>
                  <a:lnTo>
                    <a:pt x="45355" y="25526"/>
                  </a:lnTo>
                  <a:lnTo>
                    <a:pt x="45400" y="25515"/>
                  </a:lnTo>
                  <a:lnTo>
                    <a:pt x="45434" y="25481"/>
                  </a:lnTo>
                  <a:lnTo>
                    <a:pt x="45468" y="25447"/>
                  </a:lnTo>
                  <a:close/>
                  <a:moveTo>
                    <a:pt x="7213" y="25435"/>
                  </a:moveTo>
                  <a:lnTo>
                    <a:pt x="7236" y="25481"/>
                  </a:lnTo>
                  <a:lnTo>
                    <a:pt x="7281" y="25504"/>
                  </a:lnTo>
                  <a:lnTo>
                    <a:pt x="7315" y="25526"/>
                  </a:lnTo>
                  <a:lnTo>
                    <a:pt x="7418" y="25526"/>
                  </a:lnTo>
                  <a:lnTo>
                    <a:pt x="7463" y="25504"/>
                  </a:lnTo>
                  <a:lnTo>
                    <a:pt x="7497" y="25481"/>
                  </a:lnTo>
                  <a:lnTo>
                    <a:pt x="7531" y="25447"/>
                  </a:lnTo>
                  <a:lnTo>
                    <a:pt x="9579" y="26630"/>
                  </a:lnTo>
                  <a:lnTo>
                    <a:pt x="9568" y="26687"/>
                  </a:lnTo>
                  <a:lnTo>
                    <a:pt x="9579" y="26744"/>
                  </a:lnTo>
                  <a:lnTo>
                    <a:pt x="9613" y="26800"/>
                  </a:lnTo>
                  <a:lnTo>
                    <a:pt x="9659" y="26835"/>
                  </a:lnTo>
                  <a:lnTo>
                    <a:pt x="9716" y="26857"/>
                  </a:lnTo>
                  <a:lnTo>
                    <a:pt x="9716" y="29223"/>
                  </a:lnTo>
                  <a:lnTo>
                    <a:pt x="9681" y="29235"/>
                  </a:lnTo>
                  <a:lnTo>
                    <a:pt x="9647" y="29246"/>
                  </a:lnTo>
                  <a:lnTo>
                    <a:pt x="9579" y="29292"/>
                  </a:lnTo>
                  <a:lnTo>
                    <a:pt x="9556" y="29326"/>
                  </a:lnTo>
                  <a:lnTo>
                    <a:pt x="9545" y="29360"/>
                  </a:lnTo>
                  <a:lnTo>
                    <a:pt x="9534" y="29405"/>
                  </a:lnTo>
                  <a:lnTo>
                    <a:pt x="9534" y="29439"/>
                  </a:lnTo>
                  <a:lnTo>
                    <a:pt x="9534" y="29474"/>
                  </a:lnTo>
                  <a:lnTo>
                    <a:pt x="9545" y="29519"/>
                  </a:lnTo>
                  <a:lnTo>
                    <a:pt x="7543" y="30668"/>
                  </a:lnTo>
                  <a:lnTo>
                    <a:pt x="7509" y="30634"/>
                  </a:lnTo>
                  <a:lnTo>
                    <a:pt x="7463" y="30611"/>
                  </a:lnTo>
                  <a:lnTo>
                    <a:pt x="7418" y="30588"/>
                  </a:lnTo>
                  <a:lnTo>
                    <a:pt x="7315" y="30588"/>
                  </a:lnTo>
                  <a:lnTo>
                    <a:pt x="7270" y="30611"/>
                  </a:lnTo>
                  <a:lnTo>
                    <a:pt x="7236" y="30634"/>
                  </a:lnTo>
                  <a:lnTo>
                    <a:pt x="7202" y="30668"/>
                  </a:lnTo>
                  <a:lnTo>
                    <a:pt x="5200" y="29519"/>
                  </a:lnTo>
                  <a:lnTo>
                    <a:pt x="5211" y="29474"/>
                  </a:lnTo>
                  <a:lnTo>
                    <a:pt x="5211" y="29439"/>
                  </a:lnTo>
                  <a:lnTo>
                    <a:pt x="5211" y="29405"/>
                  </a:lnTo>
                  <a:lnTo>
                    <a:pt x="5200" y="29360"/>
                  </a:lnTo>
                  <a:lnTo>
                    <a:pt x="5177" y="29326"/>
                  </a:lnTo>
                  <a:lnTo>
                    <a:pt x="5154" y="29303"/>
                  </a:lnTo>
                  <a:lnTo>
                    <a:pt x="5097" y="29257"/>
                  </a:lnTo>
                  <a:lnTo>
                    <a:pt x="5063" y="29246"/>
                  </a:lnTo>
                  <a:lnTo>
                    <a:pt x="5018" y="29235"/>
                  </a:lnTo>
                  <a:lnTo>
                    <a:pt x="5018" y="26903"/>
                  </a:lnTo>
                  <a:lnTo>
                    <a:pt x="5063" y="26891"/>
                  </a:lnTo>
                  <a:lnTo>
                    <a:pt x="5097" y="26880"/>
                  </a:lnTo>
                  <a:lnTo>
                    <a:pt x="5131" y="26857"/>
                  </a:lnTo>
                  <a:lnTo>
                    <a:pt x="5165" y="26835"/>
                  </a:lnTo>
                  <a:lnTo>
                    <a:pt x="5188" y="26800"/>
                  </a:lnTo>
                  <a:lnTo>
                    <a:pt x="5200" y="26766"/>
                  </a:lnTo>
                  <a:lnTo>
                    <a:pt x="5211" y="26721"/>
                  </a:lnTo>
                  <a:lnTo>
                    <a:pt x="5222" y="26687"/>
                  </a:lnTo>
                  <a:lnTo>
                    <a:pt x="5211" y="26641"/>
                  </a:lnTo>
                  <a:lnTo>
                    <a:pt x="5200" y="26596"/>
                  </a:lnTo>
                  <a:lnTo>
                    <a:pt x="7213" y="25435"/>
                  </a:lnTo>
                  <a:close/>
                  <a:moveTo>
                    <a:pt x="54978" y="25458"/>
                  </a:moveTo>
                  <a:lnTo>
                    <a:pt x="56980" y="26618"/>
                  </a:lnTo>
                  <a:lnTo>
                    <a:pt x="56969" y="26653"/>
                  </a:lnTo>
                  <a:lnTo>
                    <a:pt x="56958" y="26687"/>
                  </a:lnTo>
                  <a:lnTo>
                    <a:pt x="56980" y="26755"/>
                  </a:lnTo>
                  <a:lnTo>
                    <a:pt x="57014" y="26812"/>
                  </a:lnTo>
                  <a:lnTo>
                    <a:pt x="57060" y="26846"/>
                  </a:lnTo>
                  <a:lnTo>
                    <a:pt x="57128" y="26869"/>
                  </a:lnTo>
                  <a:lnTo>
                    <a:pt x="57128" y="29189"/>
                  </a:lnTo>
                  <a:lnTo>
                    <a:pt x="57083" y="29189"/>
                  </a:lnTo>
                  <a:lnTo>
                    <a:pt x="57037" y="29212"/>
                  </a:lnTo>
                  <a:lnTo>
                    <a:pt x="56992" y="29235"/>
                  </a:lnTo>
                  <a:lnTo>
                    <a:pt x="56958" y="29269"/>
                  </a:lnTo>
                  <a:lnTo>
                    <a:pt x="56935" y="29303"/>
                  </a:lnTo>
                  <a:lnTo>
                    <a:pt x="56912" y="29348"/>
                  </a:lnTo>
                  <a:lnTo>
                    <a:pt x="56901" y="29394"/>
                  </a:lnTo>
                  <a:lnTo>
                    <a:pt x="56889" y="29439"/>
                  </a:lnTo>
                  <a:lnTo>
                    <a:pt x="56901" y="29496"/>
                  </a:lnTo>
                  <a:lnTo>
                    <a:pt x="56912" y="29542"/>
                  </a:lnTo>
                  <a:lnTo>
                    <a:pt x="54956" y="30668"/>
                  </a:lnTo>
                  <a:lnTo>
                    <a:pt x="54921" y="30634"/>
                  </a:lnTo>
                  <a:lnTo>
                    <a:pt x="54876" y="30600"/>
                  </a:lnTo>
                  <a:lnTo>
                    <a:pt x="54830" y="30588"/>
                  </a:lnTo>
                  <a:lnTo>
                    <a:pt x="54785" y="30577"/>
                  </a:lnTo>
                  <a:lnTo>
                    <a:pt x="54728" y="30588"/>
                  </a:lnTo>
                  <a:lnTo>
                    <a:pt x="54682" y="30600"/>
                  </a:lnTo>
                  <a:lnTo>
                    <a:pt x="54637" y="30634"/>
                  </a:lnTo>
                  <a:lnTo>
                    <a:pt x="54603" y="30668"/>
                  </a:lnTo>
                  <a:lnTo>
                    <a:pt x="52612" y="29519"/>
                  </a:lnTo>
                  <a:lnTo>
                    <a:pt x="52624" y="29485"/>
                  </a:lnTo>
                  <a:lnTo>
                    <a:pt x="52624" y="29439"/>
                  </a:lnTo>
                  <a:lnTo>
                    <a:pt x="52624" y="29405"/>
                  </a:lnTo>
                  <a:lnTo>
                    <a:pt x="52612" y="29360"/>
                  </a:lnTo>
                  <a:lnTo>
                    <a:pt x="52589" y="29326"/>
                  </a:lnTo>
                  <a:lnTo>
                    <a:pt x="52567" y="29292"/>
                  </a:lnTo>
                  <a:lnTo>
                    <a:pt x="52544" y="29269"/>
                  </a:lnTo>
                  <a:lnTo>
                    <a:pt x="52510" y="29246"/>
                  </a:lnTo>
                  <a:lnTo>
                    <a:pt x="52476" y="29235"/>
                  </a:lnTo>
                  <a:lnTo>
                    <a:pt x="52430" y="29223"/>
                  </a:lnTo>
                  <a:lnTo>
                    <a:pt x="52430" y="26926"/>
                  </a:lnTo>
                  <a:lnTo>
                    <a:pt x="52476" y="26926"/>
                  </a:lnTo>
                  <a:lnTo>
                    <a:pt x="52521" y="26903"/>
                  </a:lnTo>
                  <a:lnTo>
                    <a:pt x="52555" y="26880"/>
                  </a:lnTo>
                  <a:lnTo>
                    <a:pt x="52589" y="26857"/>
                  </a:lnTo>
                  <a:lnTo>
                    <a:pt x="52624" y="26812"/>
                  </a:lnTo>
                  <a:lnTo>
                    <a:pt x="52646" y="26778"/>
                  </a:lnTo>
                  <a:lnTo>
                    <a:pt x="52658" y="26732"/>
                  </a:lnTo>
                  <a:lnTo>
                    <a:pt x="52658" y="26687"/>
                  </a:lnTo>
                  <a:lnTo>
                    <a:pt x="52658" y="26630"/>
                  </a:lnTo>
                  <a:lnTo>
                    <a:pt x="52635" y="26584"/>
                  </a:lnTo>
                  <a:lnTo>
                    <a:pt x="54591" y="25458"/>
                  </a:lnTo>
                  <a:lnTo>
                    <a:pt x="54626" y="25504"/>
                  </a:lnTo>
                  <a:lnTo>
                    <a:pt x="54671" y="25538"/>
                  </a:lnTo>
                  <a:lnTo>
                    <a:pt x="54728" y="25560"/>
                  </a:lnTo>
                  <a:lnTo>
                    <a:pt x="54842" y="25560"/>
                  </a:lnTo>
                  <a:lnTo>
                    <a:pt x="54887" y="25538"/>
                  </a:lnTo>
                  <a:lnTo>
                    <a:pt x="54933" y="25504"/>
                  </a:lnTo>
                  <a:lnTo>
                    <a:pt x="54978" y="25458"/>
                  </a:lnTo>
                  <a:close/>
                  <a:moveTo>
                    <a:pt x="21398" y="25458"/>
                  </a:moveTo>
                  <a:lnTo>
                    <a:pt x="21432" y="25515"/>
                  </a:lnTo>
                  <a:lnTo>
                    <a:pt x="21478" y="25549"/>
                  </a:lnTo>
                  <a:lnTo>
                    <a:pt x="21535" y="25572"/>
                  </a:lnTo>
                  <a:lnTo>
                    <a:pt x="21603" y="25583"/>
                  </a:lnTo>
                  <a:lnTo>
                    <a:pt x="21660" y="25572"/>
                  </a:lnTo>
                  <a:lnTo>
                    <a:pt x="21717" y="25549"/>
                  </a:lnTo>
                  <a:lnTo>
                    <a:pt x="21762" y="25515"/>
                  </a:lnTo>
                  <a:lnTo>
                    <a:pt x="21808" y="25469"/>
                  </a:lnTo>
                  <a:lnTo>
                    <a:pt x="23764" y="26596"/>
                  </a:lnTo>
                  <a:lnTo>
                    <a:pt x="23753" y="26641"/>
                  </a:lnTo>
                  <a:lnTo>
                    <a:pt x="23741" y="26687"/>
                  </a:lnTo>
                  <a:lnTo>
                    <a:pt x="23753" y="26721"/>
                  </a:lnTo>
                  <a:lnTo>
                    <a:pt x="23764" y="26766"/>
                  </a:lnTo>
                  <a:lnTo>
                    <a:pt x="23776" y="26800"/>
                  </a:lnTo>
                  <a:lnTo>
                    <a:pt x="23798" y="26835"/>
                  </a:lnTo>
                  <a:lnTo>
                    <a:pt x="23832" y="26857"/>
                  </a:lnTo>
                  <a:lnTo>
                    <a:pt x="23867" y="26880"/>
                  </a:lnTo>
                  <a:lnTo>
                    <a:pt x="23901" y="26903"/>
                  </a:lnTo>
                  <a:lnTo>
                    <a:pt x="23946" y="26903"/>
                  </a:lnTo>
                  <a:lnTo>
                    <a:pt x="23946" y="29223"/>
                  </a:lnTo>
                  <a:lnTo>
                    <a:pt x="23901" y="29235"/>
                  </a:lnTo>
                  <a:lnTo>
                    <a:pt x="23867" y="29246"/>
                  </a:lnTo>
                  <a:lnTo>
                    <a:pt x="23810" y="29292"/>
                  </a:lnTo>
                  <a:lnTo>
                    <a:pt x="23787" y="29326"/>
                  </a:lnTo>
                  <a:lnTo>
                    <a:pt x="23764" y="29360"/>
                  </a:lnTo>
                  <a:lnTo>
                    <a:pt x="23753" y="29405"/>
                  </a:lnTo>
                  <a:lnTo>
                    <a:pt x="23753" y="29439"/>
                  </a:lnTo>
                  <a:lnTo>
                    <a:pt x="23753" y="29474"/>
                  </a:lnTo>
                  <a:lnTo>
                    <a:pt x="23764" y="29519"/>
                  </a:lnTo>
                  <a:lnTo>
                    <a:pt x="21762" y="30679"/>
                  </a:lnTo>
                  <a:lnTo>
                    <a:pt x="21728" y="30645"/>
                  </a:lnTo>
                  <a:lnTo>
                    <a:pt x="21694" y="30611"/>
                  </a:lnTo>
                  <a:lnTo>
                    <a:pt x="21648" y="30600"/>
                  </a:lnTo>
                  <a:lnTo>
                    <a:pt x="21557" y="30600"/>
                  </a:lnTo>
                  <a:lnTo>
                    <a:pt x="21512" y="30623"/>
                  </a:lnTo>
                  <a:lnTo>
                    <a:pt x="21466" y="30645"/>
                  </a:lnTo>
                  <a:lnTo>
                    <a:pt x="21444" y="30679"/>
                  </a:lnTo>
                  <a:lnTo>
                    <a:pt x="19453" y="29530"/>
                  </a:lnTo>
                  <a:lnTo>
                    <a:pt x="19476" y="29485"/>
                  </a:lnTo>
                  <a:lnTo>
                    <a:pt x="19476" y="29439"/>
                  </a:lnTo>
                  <a:lnTo>
                    <a:pt x="19476" y="29394"/>
                  </a:lnTo>
                  <a:lnTo>
                    <a:pt x="19453" y="29348"/>
                  </a:lnTo>
                  <a:lnTo>
                    <a:pt x="19442" y="29314"/>
                  </a:lnTo>
                  <a:lnTo>
                    <a:pt x="19407" y="29269"/>
                  </a:lnTo>
                  <a:lnTo>
                    <a:pt x="19373" y="29246"/>
                  </a:lnTo>
                  <a:lnTo>
                    <a:pt x="19339" y="29223"/>
                  </a:lnTo>
                  <a:lnTo>
                    <a:pt x="19294" y="29201"/>
                  </a:lnTo>
                  <a:lnTo>
                    <a:pt x="19248" y="29201"/>
                  </a:lnTo>
                  <a:lnTo>
                    <a:pt x="19248" y="26937"/>
                  </a:lnTo>
                  <a:lnTo>
                    <a:pt x="19294" y="26937"/>
                  </a:lnTo>
                  <a:lnTo>
                    <a:pt x="19339" y="26914"/>
                  </a:lnTo>
                  <a:lnTo>
                    <a:pt x="19385" y="26891"/>
                  </a:lnTo>
                  <a:lnTo>
                    <a:pt x="19419" y="26857"/>
                  </a:lnTo>
                  <a:lnTo>
                    <a:pt x="19453" y="26823"/>
                  </a:lnTo>
                  <a:lnTo>
                    <a:pt x="19464" y="26778"/>
                  </a:lnTo>
                  <a:lnTo>
                    <a:pt x="19487" y="26732"/>
                  </a:lnTo>
                  <a:lnTo>
                    <a:pt x="19487" y="26687"/>
                  </a:lnTo>
                  <a:lnTo>
                    <a:pt x="19487" y="26630"/>
                  </a:lnTo>
                  <a:lnTo>
                    <a:pt x="19464" y="26573"/>
                  </a:lnTo>
                  <a:lnTo>
                    <a:pt x="21398" y="25458"/>
                  </a:lnTo>
                  <a:close/>
                  <a:moveTo>
                    <a:pt x="2424" y="25458"/>
                  </a:moveTo>
                  <a:lnTo>
                    <a:pt x="2469" y="25504"/>
                  </a:lnTo>
                  <a:lnTo>
                    <a:pt x="2515" y="25549"/>
                  </a:lnTo>
                  <a:lnTo>
                    <a:pt x="2572" y="25572"/>
                  </a:lnTo>
                  <a:lnTo>
                    <a:pt x="2697" y="25572"/>
                  </a:lnTo>
                  <a:lnTo>
                    <a:pt x="2742" y="25549"/>
                  </a:lnTo>
                  <a:lnTo>
                    <a:pt x="2799" y="25515"/>
                  </a:lnTo>
                  <a:lnTo>
                    <a:pt x="2833" y="25469"/>
                  </a:lnTo>
                  <a:lnTo>
                    <a:pt x="4801" y="26596"/>
                  </a:lnTo>
                  <a:lnTo>
                    <a:pt x="4790" y="26641"/>
                  </a:lnTo>
                  <a:lnTo>
                    <a:pt x="4779" y="26687"/>
                  </a:lnTo>
                  <a:lnTo>
                    <a:pt x="4790" y="26721"/>
                  </a:lnTo>
                  <a:lnTo>
                    <a:pt x="4801" y="26766"/>
                  </a:lnTo>
                  <a:lnTo>
                    <a:pt x="4813" y="26800"/>
                  </a:lnTo>
                  <a:lnTo>
                    <a:pt x="4836" y="26835"/>
                  </a:lnTo>
                  <a:lnTo>
                    <a:pt x="4870" y="26857"/>
                  </a:lnTo>
                  <a:lnTo>
                    <a:pt x="4904" y="26880"/>
                  </a:lnTo>
                  <a:lnTo>
                    <a:pt x="4938" y="26891"/>
                  </a:lnTo>
                  <a:lnTo>
                    <a:pt x="4972" y="26903"/>
                  </a:lnTo>
                  <a:lnTo>
                    <a:pt x="4972" y="29235"/>
                  </a:lnTo>
                  <a:lnTo>
                    <a:pt x="4938" y="29246"/>
                  </a:lnTo>
                  <a:lnTo>
                    <a:pt x="4904" y="29257"/>
                  </a:lnTo>
                  <a:lnTo>
                    <a:pt x="4847" y="29303"/>
                  </a:lnTo>
                  <a:lnTo>
                    <a:pt x="4824" y="29326"/>
                  </a:lnTo>
                  <a:lnTo>
                    <a:pt x="4801" y="29360"/>
                  </a:lnTo>
                  <a:lnTo>
                    <a:pt x="4790" y="29405"/>
                  </a:lnTo>
                  <a:lnTo>
                    <a:pt x="4790" y="29439"/>
                  </a:lnTo>
                  <a:lnTo>
                    <a:pt x="4790" y="29474"/>
                  </a:lnTo>
                  <a:lnTo>
                    <a:pt x="4801" y="29519"/>
                  </a:lnTo>
                  <a:lnTo>
                    <a:pt x="2765" y="30691"/>
                  </a:lnTo>
                  <a:lnTo>
                    <a:pt x="2742" y="30657"/>
                  </a:lnTo>
                  <a:lnTo>
                    <a:pt x="2708" y="30645"/>
                  </a:lnTo>
                  <a:lnTo>
                    <a:pt x="2674" y="30623"/>
                  </a:lnTo>
                  <a:lnTo>
                    <a:pt x="2595" y="30623"/>
                  </a:lnTo>
                  <a:lnTo>
                    <a:pt x="2549" y="30645"/>
                  </a:lnTo>
                  <a:lnTo>
                    <a:pt x="2515" y="30668"/>
                  </a:lnTo>
                  <a:lnTo>
                    <a:pt x="2492" y="30691"/>
                  </a:lnTo>
                  <a:lnTo>
                    <a:pt x="501" y="29542"/>
                  </a:lnTo>
                  <a:lnTo>
                    <a:pt x="513" y="29496"/>
                  </a:lnTo>
                  <a:lnTo>
                    <a:pt x="524" y="29439"/>
                  </a:lnTo>
                  <a:lnTo>
                    <a:pt x="513" y="29394"/>
                  </a:lnTo>
                  <a:lnTo>
                    <a:pt x="501" y="29348"/>
                  </a:lnTo>
                  <a:lnTo>
                    <a:pt x="479" y="29303"/>
                  </a:lnTo>
                  <a:lnTo>
                    <a:pt x="445" y="29269"/>
                  </a:lnTo>
                  <a:lnTo>
                    <a:pt x="410" y="29235"/>
                  </a:lnTo>
                  <a:lnTo>
                    <a:pt x="376" y="29212"/>
                  </a:lnTo>
                  <a:lnTo>
                    <a:pt x="331" y="29189"/>
                  </a:lnTo>
                  <a:lnTo>
                    <a:pt x="285" y="29189"/>
                  </a:lnTo>
                  <a:lnTo>
                    <a:pt x="285" y="26869"/>
                  </a:lnTo>
                  <a:lnTo>
                    <a:pt x="342" y="26846"/>
                  </a:lnTo>
                  <a:lnTo>
                    <a:pt x="399" y="26812"/>
                  </a:lnTo>
                  <a:lnTo>
                    <a:pt x="433" y="26755"/>
                  </a:lnTo>
                  <a:lnTo>
                    <a:pt x="445" y="26687"/>
                  </a:lnTo>
                  <a:lnTo>
                    <a:pt x="445" y="26653"/>
                  </a:lnTo>
                  <a:lnTo>
                    <a:pt x="433" y="26618"/>
                  </a:lnTo>
                  <a:lnTo>
                    <a:pt x="2424" y="25458"/>
                  </a:lnTo>
                  <a:close/>
                  <a:moveTo>
                    <a:pt x="26153" y="25447"/>
                  </a:moveTo>
                  <a:lnTo>
                    <a:pt x="26187" y="25492"/>
                  </a:lnTo>
                  <a:lnTo>
                    <a:pt x="26233" y="25526"/>
                  </a:lnTo>
                  <a:lnTo>
                    <a:pt x="26290" y="25549"/>
                  </a:lnTo>
                  <a:lnTo>
                    <a:pt x="26392" y="25549"/>
                  </a:lnTo>
                  <a:lnTo>
                    <a:pt x="26449" y="25526"/>
                  </a:lnTo>
                  <a:lnTo>
                    <a:pt x="26483" y="25492"/>
                  </a:lnTo>
                  <a:lnTo>
                    <a:pt x="26517" y="25458"/>
                  </a:lnTo>
                  <a:lnTo>
                    <a:pt x="28474" y="26584"/>
                  </a:lnTo>
                  <a:lnTo>
                    <a:pt x="28462" y="26630"/>
                  </a:lnTo>
                  <a:lnTo>
                    <a:pt x="28462" y="26687"/>
                  </a:lnTo>
                  <a:lnTo>
                    <a:pt x="28462" y="26732"/>
                  </a:lnTo>
                  <a:lnTo>
                    <a:pt x="28474" y="26778"/>
                  </a:lnTo>
                  <a:lnTo>
                    <a:pt x="28496" y="26812"/>
                  </a:lnTo>
                  <a:lnTo>
                    <a:pt x="28519" y="26857"/>
                  </a:lnTo>
                  <a:lnTo>
                    <a:pt x="28553" y="26880"/>
                  </a:lnTo>
                  <a:lnTo>
                    <a:pt x="28599" y="26914"/>
                  </a:lnTo>
                  <a:lnTo>
                    <a:pt x="28633" y="26926"/>
                  </a:lnTo>
                  <a:lnTo>
                    <a:pt x="28678" y="26937"/>
                  </a:lnTo>
                  <a:lnTo>
                    <a:pt x="28678" y="29257"/>
                  </a:lnTo>
                  <a:lnTo>
                    <a:pt x="28621" y="29280"/>
                  </a:lnTo>
                  <a:lnTo>
                    <a:pt x="28565" y="29314"/>
                  </a:lnTo>
                  <a:lnTo>
                    <a:pt x="28530" y="29371"/>
                  </a:lnTo>
                  <a:lnTo>
                    <a:pt x="28519" y="29439"/>
                  </a:lnTo>
                  <a:lnTo>
                    <a:pt x="28530" y="29496"/>
                  </a:lnTo>
                  <a:lnTo>
                    <a:pt x="26483" y="30679"/>
                  </a:lnTo>
                  <a:lnTo>
                    <a:pt x="26449" y="30657"/>
                  </a:lnTo>
                  <a:lnTo>
                    <a:pt x="26415" y="30634"/>
                  </a:lnTo>
                  <a:lnTo>
                    <a:pt x="26381" y="30623"/>
                  </a:lnTo>
                  <a:lnTo>
                    <a:pt x="26346" y="30611"/>
                  </a:lnTo>
                  <a:lnTo>
                    <a:pt x="26301" y="30623"/>
                  </a:lnTo>
                  <a:lnTo>
                    <a:pt x="26255" y="30634"/>
                  </a:lnTo>
                  <a:lnTo>
                    <a:pt x="26221" y="30657"/>
                  </a:lnTo>
                  <a:lnTo>
                    <a:pt x="26199" y="30691"/>
                  </a:lnTo>
                  <a:lnTo>
                    <a:pt x="24174" y="29519"/>
                  </a:lnTo>
                  <a:lnTo>
                    <a:pt x="24185" y="29485"/>
                  </a:lnTo>
                  <a:lnTo>
                    <a:pt x="24196" y="29439"/>
                  </a:lnTo>
                  <a:lnTo>
                    <a:pt x="24185" y="29394"/>
                  </a:lnTo>
                  <a:lnTo>
                    <a:pt x="24174" y="29360"/>
                  </a:lnTo>
                  <a:lnTo>
                    <a:pt x="24162" y="29326"/>
                  </a:lnTo>
                  <a:lnTo>
                    <a:pt x="24128" y="29292"/>
                  </a:lnTo>
                  <a:lnTo>
                    <a:pt x="24105" y="29269"/>
                  </a:lnTo>
                  <a:lnTo>
                    <a:pt x="24071" y="29246"/>
                  </a:lnTo>
                  <a:lnTo>
                    <a:pt x="24026" y="29235"/>
                  </a:lnTo>
                  <a:lnTo>
                    <a:pt x="23992" y="29223"/>
                  </a:lnTo>
                  <a:lnTo>
                    <a:pt x="23992" y="26914"/>
                  </a:lnTo>
                  <a:lnTo>
                    <a:pt x="24026" y="26903"/>
                  </a:lnTo>
                  <a:lnTo>
                    <a:pt x="24071" y="26891"/>
                  </a:lnTo>
                  <a:lnTo>
                    <a:pt x="24105" y="26869"/>
                  </a:lnTo>
                  <a:lnTo>
                    <a:pt x="24140" y="26835"/>
                  </a:lnTo>
                  <a:lnTo>
                    <a:pt x="24162" y="26812"/>
                  </a:lnTo>
                  <a:lnTo>
                    <a:pt x="24185" y="26766"/>
                  </a:lnTo>
                  <a:lnTo>
                    <a:pt x="24196" y="26732"/>
                  </a:lnTo>
                  <a:lnTo>
                    <a:pt x="24196" y="26687"/>
                  </a:lnTo>
                  <a:lnTo>
                    <a:pt x="24196" y="26641"/>
                  </a:lnTo>
                  <a:lnTo>
                    <a:pt x="24174" y="26596"/>
                  </a:lnTo>
                  <a:lnTo>
                    <a:pt x="26153" y="25447"/>
                  </a:lnTo>
                  <a:close/>
                  <a:moveTo>
                    <a:pt x="9556" y="29553"/>
                  </a:moveTo>
                  <a:lnTo>
                    <a:pt x="9590" y="29599"/>
                  </a:lnTo>
                  <a:lnTo>
                    <a:pt x="9636" y="29633"/>
                  </a:lnTo>
                  <a:lnTo>
                    <a:pt x="9693" y="29656"/>
                  </a:lnTo>
                  <a:lnTo>
                    <a:pt x="9750" y="29667"/>
                  </a:lnTo>
                  <a:lnTo>
                    <a:pt x="9807" y="29656"/>
                  </a:lnTo>
                  <a:lnTo>
                    <a:pt x="9852" y="29633"/>
                  </a:lnTo>
                  <a:lnTo>
                    <a:pt x="9898" y="29599"/>
                  </a:lnTo>
                  <a:lnTo>
                    <a:pt x="9932" y="29565"/>
                  </a:lnTo>
                  <a:lnTo>
                    <a:pt x="11900" y="30702"/>
                  </a:lnTo>
                  <a:lnTo>
                    <a:pt x="11877" y="30736"/>
                  </a:lnTo>
                  <a:lnTo>
                    <a:pt x="11877" y="30793"/>
                  </a:lnTo>
                  <a:lnTo>
                    <a:pt x="11877" y="30839"/>
                  </a:lnTo>
                  <a:lnTo>
                    <a:pt x="11888" y="30873"/>
                  </a:lnTo>
                  <a:lnTo>
                    <a:pt x="11911" y="30918"/>
                  </a:lnTo>
                  <a:lnTo>
                    <a:pt x="11934" y="30952"/>
                  </a:lnTo>
                  <a:lnTo>
                    <a:pt x="11968" y="30975"/>
                  </a:lnTo>
                  <a:lnTo>
                    <a:pt x="12002" y="30998"/>
                  </a:lnTo>
                  <a:lnTo>
                    <a:pt x="12048" y="31021"/>
                  </a:lnTo>
                  <a:lnTo>
                    <a:pt x="12093" y="31032"/>
                  </a:lnTo>
                  <a:lnTo>
                    <a:pt x="12093" y="33364"/>
                  </a:lnTo>
                  <a:lnTo>
                    <a:pt x="12025" y="33387"/>
                  </a:lnTo>
                  <a:lnTo>
                    <a:pt x="11979" y="33421"/>
                  </a:lnTo>
                  <a:lnTo>
                    <a:pt x="11945" y="33478"/>
                  </a:lnTo>
                  <a:lnTo>
                    <a:pt x="11934" y="33546"/>
                  </a:lnTo>
                  <a:lnTo>
                    <a:pt x="11945" y="33603"/>
                  </a:lnTo>
                  <a:lnTo>
                    <a:pt x="9966" y="34752"/>
                  </a:lnTo>
                  <a:lnTo>
                    <a:pt x="9920" y="34706"/>
                  </a:lnTo>
                  <a:lnTo>
                    <a:pt x="9875" y="34661"/>
                  </a:lnTo>
                  <a:lnTo>
                    <a:pt x="9818" y="34638"/>
                  </a:lnTo>
                  <a:lnTo>
                    <a:pt x="9750" y="34638"/>
                  </a:lnTo>
                  <a:lnTo>
                    <a:pt x="9681" y="34649"/>
                  </a:lnTo>
                  <a:lnTo>
                    <a:pt x="9625" y="34672"/>
                  </a:lnTo>
                  <a:lnTo>
                    <a:pt x="9568" y="34706"/>
                  </a:lnTo>
                  <a:lnTo>
                    <a:pt x="9534" y="34752"/>
                  </a:lnTo>
                  <a:lnTo>
                    <a:pt x="7554" y="33614"/>
                  </a:lnTo>
                  <a:lnTo>
                    <a:pt x="7566" y="33546"/>
                  </a:lnTo>
                  <a:lnTo>
                    <a:pt x="7566" y="33512"/>
                  </a:lnTo>
                  <a:lnTo>
                    <a:pt x="7554" y="33478"/>
                  </a:lnTo>
                  <a:lnTo>
                    <a:pt x="7520" y="33421"/>
                  </a:lnTo>
                  <a:lnTo>
                    <a:pt x="7463" y="33375"/>
                  </a:lnTo>
                  <a:lnTo>
                    <a:pt x="7395" y="33353"/>
                  </a:lnTo>
                  <a:lnTo>
                    <a:pt x="7395" y="30987"/>
                  </a:lnTo>
                  <a:lnTo>
                    <a:pt x="7429" y="30987"/>
                  </a:lnTo>
                  <a:lnTo>
                    <a:pt x="7463" y="30964"/>
                  </a:lnTo>
                  <a:lnTo>
                    <a:pt x="7520" y="30918"/>
                  </a:lnTo>
                  <a:lnTo>
                    <a:pt x="7566" y="30861"/>
                  </a:lnTo>
                  <a:lnTo>
                    <a:pt x="7566" y="30827"/>
                  </a:lnTo>
                  <a:lnTo>
                    <a:pt x="7577" y="30793"/>
                  </a:lnTo>
                  <a:lnTo>
                    <a:pt x="7566" y="30748"/>
                  </a:lnTo>
                  <a:lnTo>
                    <a:pt x="7554" y="30714"/>
                  </a:lnTo>
                  <a:lnTo>
                    <a:pt x="9556" y="29553"/>
                  </a:lnTo>
                  <a:close/>
                  <a:moveTo>
                    <a:pt x="14345" y="29530"/>
                  </a:moveTo>
                  <a:lnTo>
                    <a:pt x="14379" y="29565"/>
                  </a:lnTo>
                  <a:lnTo>
                    <a:pt x="14414" y="29587"/>
                  </a:lnTo>
                  <a:lnTo>
                    <a:pt x="14448" y="29599"/>
                  </a:lnTo>
                  <a:lnTo>
                    <a:pt x="14493" y="29610"/>
                  </a:lnTo>
                  <a:lnTo>
                    <a:pt x="14527" y="29599"/>
                  </a:lnTo>
                  <a:lnTo>
                    <a:pt x="14573" y="29587"/>
                  </a:lnTo>
                  <a:lnTo>
                    <a:pt x="14607" y="29565"/>
                  </a:lnTo>
                  <a:lnTo>
                    <a:pt x="14630" y="29542"/>
                  </a:lnTo>
                  <a:lnTo>
                    <a:pt x="16700" y="30736"/>
                  </a:lnTo>
                  <a:lnTo>
                    <a:pt x="16689" y="30793"/>
                  </a:lnTo>
                  <a:lnTo>
                    <a:pt x="16700" y="30850"/>
                  </a:lnTo>
                  <a:lnTo>
                    <a:pt x="16734" y="30896"/>
                  </a:lnTo>
                  <a:lnTo>
                    <a:pt x="16768" y="30941"/>
                  </a:lnTo>
                  <a:lnTo>
                    <a:pt x="16825" y="30952"/>
                  </a:lnTo>
                  <a:lnTo>
                    <a:pt x="16825" y="33353"/>
                  </a:lnTo>
                  <a:lnTo>
                    <a:pt x="16768" y="33375"/>
                  </a:lnTo>
                  <a:lnTo>
                    <a:pt x="16711" y="33421"/>
                  </a:lnTo>
                  <a:lnTo>
                    <a:pt x="16677" y="33478"/>
                  </a:lnTo>
                  <a:lnTo>
                    <a:pt x="16666" y="33546"/>
                  </a:lnTo>
                  <a:lnTo>
                    <a:pt x="16677" y="33603"/>
                  </a:lnTo>
                  <a:lnTo>
                    <a:pt x="14675" y="34763"/>
                  </a:lnTo>
                  <a:lnTo>
                    <a:pt x="14641" y="34718"/>
                  </a:lnTo>
                  <a:lnTo>
                    <a:pt x="14596" y="34684"/>
                  </a:lnTo>
                  <a:lnTo>
                    <a:pt x="14550" y="34672"/>
                  </a:lnTo>
                  <a:lnTo>
                    <a:pt x="14493" y="34661"/>
                  </a:lnTo>
                  <a:lnTo>
                    <a:pt x="14436" y="34672"/>
                  </a:lnTo>
                  <a:lnTo>
                    <a:pt x="14379" y="34695"/>
                  </a:lnTo>
                  <a:lnTo>
                    <a:pt x="14334" y="34729"/>
                  </a:lnTo>
                  <a:lnTo>
                    <a:pt x="14300" y="34763"/>
                  </a:lnTo>
                  <a:lnTo>
                    <a:pt x="12298" y="33614"/>
                  </a:lnTo>
                  <a:lnTo>
                    <a:pt x="12309" y="33580"/>
                  </a:lnTo>
                  <a:lnTo>
                    <a:pt x="12309" y="33546"/>
                  </a:lnTo>
                  <a:lnTo>
                    <a:pt x="12309" y="33512"/>
                  </a:lnTo>
                  <a:lnTo>
                    <a:pt x="12298" y="33478"/>
                  </a:lnTo>
                  <a:lnTo>
                    <a:pt x="12264" y="33421"/>
                  </a:lnTo>
                  <a:lnTo>
                    <a:pt x="12207" y="33375"/>
                  </a:lnTo>
                  <a:lnTo>
                    <a:pt x="12173" y="33364"/>
                  </a:lnTo>
                  <a:lnTo>
                    <a:pt x="12139" y="33353"/>
                  </a:lnTo>
                  <a:lnTo>
                    <a:pt x="12139" y="31032"/>
                  </a:lnTo>
                  <a:lnTo>
                    <a:pt x="12184" y="31021"/>
                  </a:lnTo>
                  <a:lnTo>
                    <a:pt x="12230" y="31009"/>
                  </a:lnTo>
                  <a:lnTo>
                    <a:pt x="12264" y="30987"/>
                  </a:lnTo>
                  <a:lnTo>
                    <a:pt x="12298" y="30952"/>
                  </a:lnTo>
                  <a:lnTo>
                    <a:pt x="12332" y="30918"/>
                  </a:lnTo>
                  <a:lnTo>
                    <a:pt x="12343" y="30884"/>
                  </a:lnTo>
                  <a:lnTo>
                    <a:pt x="12366" y="30839"/>
                  </a:lnTo>
                  <a:lnTo>
                    <a:pt x="12366" y="30793"/>
                  </a:lnTo>
                  <a:lnTo>
                    <a:pt x="12366" y="30736"/>
                  </a:lnTo>
                  <a:lnTo>
                    <a:pt x="12343" y="30691"/>
                  </a:lnTo>
                  <a:lnTo>
                    <a:pt x="14345" y="29530"/>
                  </a:lnTo>
                  <a:close/>
                  <a:moveTo>
                    <a:pt x="23787" y="29553"/>
                  </a:moveTo>
                  <a:lnTo>
                    <a:pt x="23821" y="29599"/>
                  </a:lnTo>
                  <a:lnTo>
                    <a:pt x="23867" y="29633"/>
                  </a:lnTo>
                  <a:lnTo>
                    <a:pt x="23912" y="29656"/>
                  </a:lnTo>
                  <a:lnTo>
                    <a:pt x="23969" y="29667"/>
                  </a:lnTo>
                  <a:lnTo>
                    <a:pt x="24026" y="29656"/>
                  </a:lnTo>
                  <a:lnTo>
                    <a:pt x="24071" y="29633"/>
                  </a:lnTo>
                  <a:lnTo>
                    <a:pt x="24117" y="29599"/>
                  </a:lnTo>
                  <a:lnTo>
                    <a:pt x="24151" y="29565"/>
                  </a:lnTo>
                  <a:lnTo>
                    <a:pt x="26176" y="30736"/>
                  </a:lnTo>
                  <a:lnTo>
                    <a:pt x="26164" y="30793"/>
                  </a:lnTo>
                  <a:lnTo>
                    <a:pt x="26176" y="30850"/>
                  </a:lnTo>
                  <a:lnTo>
                    <a:pt x="26210" y="30896"/>
                  </a:lnTo>
                  <a:lnTo>
                    <a:pt x="26255" y="30941"/>
                  </a:lnTo>
                  <a:lnTo>
                    <a:pt x="26312" y="30964"/>
                  </a:lnTo>
                  <a:lnTo>
                    <a:pt x="26312" y="33330"/>
                  </a:lnTo>
                  <a:lnTo>
                    <a:pt x="26278" y="33341"/>
                  </a:lnTo>
                  <a:lnTo>
                    <a:pt x="26244" y="33364"/>
                  </a:lnTo>
                  <a:lnTo>
                    <a:pt x="26176" y="33409"/>
                  </a:lnTo>
                  <a:lnTo>
                    <a:pt x="26142" y="33466"/>
                  </a:lnTo>
                  <a:lnTo>
                    <a:pt x="26130" y="33500"/>
                  </a:lnTo>
                  <a:lnTo>
                    <a:pt x="26130" y="33546"/>
                  </a:lnTo>
                  <a:lnTo>
                    <a:pt x="26130" y="33580"/>
                  </a:lnTo>
                  <a:lnTo>
                    <a:pt x="26142" y="33614"/>
                  </a:lnTo>
                  <a:lnTo>
                    <a:pt x="24128" y="34775"/>
                  </a:lnTo>
                  <a:lnTo>
                    <a:pt x="24105" y="34740"/>
                  </a:lnTo>
                  <a:lnTo>
                    <a:pt x="24060" y="34718"/>
                  </a:lnTo>
                  <a:lnTo>
                    <a:pt x="24014" y="34706"/>
                  </a:lnTo>
                  <a:lnTo>
                    <a:pt x="23969" y="34695"/>
                  </a:lnTo>
                  <a:lnTo>
                    <a:pt x="23923" y="34706"/>
                  </a:lnTo>
                  <a:lnTo>
                    <a:pt x="23878" y="34718"/>
                  </a:lnTo>
                  <a:lnTo>
                    <a:pt x="23844" y="34752"/>
                  </a:lnTo>
                  <a:lnTo>
                    <a:pt x="23810" y="34786"/>
                  </a:lnTo>
                  <a:lnTo>
                    <a:pt x="21808" y="33626"/>
                  </a:lnTo>
                  <a:lnTo>
                    <a:pt x="21819" y="33591"/>
                  </a:lnTo>
                  <a:lnTo>
                    <a:pt x="21819" y="33546"/>
                  </a:lnTo>
                  <a:lnTo>
                    <a:pt x="21819" y="33500"/>
                  </a:lnTo>
                  <a:lnTo>
                    <a:pt x="21808" y="33466"/>
                  </a:lnTo>
                  <a:lnTo>
                    <a:pt x="21785" y="33421"/>
                  </a:lnTo>
                  <a:lnTo>
                    <a:pt x="21762" y="33398"/>
                  </a:lnTo>
                  <a:lnTo>
                    <a:pt x="21728" y="33364"/>
                  </a:lnTo>
                  <a:lnTo>
                    <a:pt x="21694" y="33341"/>
                  </a:lnTo>
                  <a:lnTo>
                    <a:pt x="21660" y="33330"/>
                  </a:lnTo>
                  <a:lnTo>
                    <a:pt x="21614" y="33330"/>
                  </a:lnTo>
                  <a:lnTo>
                    <a:pt x="21614" y="30975"/>
                  </a:lnTo>
                  <a:lnTo>
                    <a:pt x="21648" y="30975"/>
                  </a:lnTo>
                  <a:lnTo>
                    <a:pt x="21682" y="30964"/>
                  </a:lnTo>
                  <a:lnTo>
                    <a:pt x="21739" y="30918"/>
                  </a:lnTo>
                  <a:lnTo>
                    <a:pt x="21785" y="30861"/>
                  </a:lnTo>
                  <a:lnTo>
                    <a:pt x="21796" y="30827"/>
                  </a:lnTo>
                  <a:lnTo>
                    <a:pt x="21796" y="30793"/>
                  </a:lnTo>
                  <a:lnTo>
                    <a:pt x="21796" y="30748"/>
                  </a:lnTo>
                  <a:lnTo>
                    <a:pt x="21785" y="30714"/>
                  </a:lnTo>
                  <a:lnTo>
                    <a:pt x="23787" y="29553"/>
                  </a:lnTo>
                  <a:close/>
                  <a:moveTo>
                    <a:pt x="28553" y="29542"/>
                  </a:moveTo>
                  <a:lnTo>
                    <a:pt x="28576" y="29576"/>
                  </a:lnTo>
                  <a:lnTo>
                    <a:pt x="28621" y="29610"/>
                  </a:lnTo>
                  <a:lnTo>
                    <a:pt x="28667" y="29621"/>
                  </a:lnTo>
                  <a:lnTo>
                    <a:pt x="28712" y="29633"/>
                  </a:lnTo>
                  <a:lnTo>
                    <a:pt x="28758" y="29621"/>
                  </a:lnTo>
                  <a:lnTo>
                    <a:pt x="28803" y="29610"/>
                  </a:lnTo>
                  <a:lnTo>
                    <a:pt x="28838" y="29587"/>
                  </a:lnTo>
                  <a:lnTo>
                    <a:pt x="28872" y="29553"/>
                  </a:lnTo>
                  <a:lnTo>
                    <a:pt x="30828" y="30679"/>
                  </a:lnTo>
                  <a:lnTo>
                    <a:pt x="30817" y="30736"/>
                  </a:lnTo>
                  <a:lnTo>
                    <a:pt x="30817" y="30793"/>
                  </a:lnTo>
                  <a:lnTo>
                    <a:pt x="30817" y="30839"/>
                  </a:lnTo>
                  <a:lnTo>
                    <a:pt x="30828" y="30884"/>
                  </a:lnTo>
                  <a:lnTo>
                    <a:pt x="30851" y="30930"/>
                  </a:lnTo>
                  <a:lnTo>
                    <a:pt x="30885" y="30964"/>
                  </a:lnTo>
                  <a:lnTo>
                    <a:pt x="30919" y="30998"/>
                  </a:lnTo>
                  <a:lnTo>
                    <a:pt x="30953" y="31032"/>
                  </a:lnTo>
                  <a:lnTo>
                    <a:pt x="30999" y="31043"/>
                  </a:lnTo>
                  <a:lnTo>
                    <a:pt x="31056" y="31055"/>
                  </a:lnTo>
                  <a:lnTo>
                    <a:pt x="31056" y="33330"/>
                  </a:lnTo>
                  <a:lnTo>
                    <a:pt x="31010" y="33330"/>
                  </a:lnTo>
                  <a:lnTo>
                    <a:pt x="30976" y="33353"/>
                  </a:lnTo>
                  <a:lnTo>
                    <a:pt x="30942" y="33375"/>
                  </a:lnTo>
                  <a:lnTo>
                    <a:pt x="30919" y="33398"/>
                  </a:lnTo>
                  <a:lnTo>
                    <a:pt x="30885" y="33432"/>
                  </a:lnTo>
                  <a:lnTo>
                    <a:pt x="30874" y="33466"/>
                  </a:lnTo>
                  <a:lnTo>
                    <a:pt x="30862" y="33500"/>
                  </a:lnTo>
                  <a:lnTo>
                    <a:pt x="30862" y="33546"/>
                  </a:lnTo>
                  <a:lnTo>
                    <a:pt x="30862" y="33580"/>
                  </a:lnTo>
                  <a:lnTo>
                    <a:pt x="30874" y="33626"/>
                  </a:lnTo>
                  <a:lnTo>
                    <a:pt x="28872" y="34775"/>
                  </a:lnTo>
                  <a:lnTo>
                    <a:pt x="28838" y="34740"/>
                  </a:lnTo>
                  <a:lnTo>
                    <a:pt x="28803" y="34718"/>
                  </a:lnTo>
                  <a:lnTo>
                    <a:pt x="28758" y="34695"/>
                  </a:lnTo>
                  <a:lnTo>
                    <a:pt x="28656" y="34695"/>
                  </a:lnTo>
                  <a:lnTo>
                    <a:pt x="28610" y="34718"/>
                  </a:lnTo>
                  <a:lnTo>
                    <a:pt x="28576" y="34740"/>
                  </a:lnTo>
                  <a:lnTo>
                    <a:pt x="28542" y="34786"/>
                  </a:lnTo>
                  <a:lnTo>
                    <a:pt x="26540" y="33626"/>
                  </a:lnTo>
                  <a:lnTo>
                    <a:pt x="26551" y="33591"/>
                  </a:lnTo>
                  <a:lnTo>
                    <a:pt x="26551" y="33546"/>
                  </a:lnTo>
                  <a:lnTo>
                    <a:pt x="26551" y="33500"/>
                  </a:lnTo>
                  <a:lnTo>
                    <a:pt x="26540" y="33466"/>
                  </a:lnTo>
                  <a:lnTo>
                    <a:pt x="26517" y="33432"/>
                  </a:lnTo>
                  <a:lnTo>
                    <a:pt x="26494" y="33398"/>
                  </a:lnTo>
                  <a:lnTo>
                    <a:pt x="26472" y="33375"/>
                  </a:lnTo>
                  <a:lnTo>
                    <a:pt x="26437" y="33353"/>
                  </a:lnTo>
                  <a:lnTo>
                    <a:pt x="26392" y="33341"/>
                  </a:lnTo>
                  <a:lnTo>
                    <a:pt x="26358" y="33330"/>
                  </a:lnTo>
                  <a:lnTo>
                    <a:pt x="26358" y="30964"/>
                  </a:lnTo>
                  <a:lnTo>
                    <a:pt x="26415" y="30941"/>
                  </a:lnTo>
                  <a:lnTo>
                    <a:pt x="26472" y="30907"/>
                  </a:lnTo>
                  <a:lnTo>
                    <a:pt x="26506" y="30850"/>
                  </a:lnTo>
                  <a:lnTo>
                    <a:pt x="26517" y="30793"/>
                  </a:lnTo>
                  <a:lnTo>
                    <a:pt x="26506" y="30725"/>
                  </a:lnTo>
                  <a:lnTo>
                    <a:pt x="28553" y="29542"/>
                  </a:lnTo>
                  <a:close/>
                  <a:moveTo>
                    <a:pt x="7531" y="33648"/>
                  </a:moveTo>
                  <a:lnTo>
                    <a:pt x="9511" y="34797"/>
                  </a:lnTo>
                  <a:lnTo>
                    <a:pt x="9499" y="34843"/>
                  </a:lnTo>
                  <a:lnTo>
                    <a:pt x="9488" y="34900"/>
                  </a:lnTo>
                  <a:lnTo>
                    <a:pt x="9499" y="34945"/>
                  </a:lnTo>
                  <a:lnTo>
                    <a:pt x="9511" y="34991"/>
                  </a:lnTo>
                  <a:lnTo>
                    <a:pt x="9534" y="35025"/>
                  </a:lnTo>
                  <a:lnTo>
                    <a:pt x="9556" y="35070"/>
                  </a:lnTo>
                  <a:lnTo>
                    <a:pt x="9590" y="35093"/>
                  </a:lnTo>
                  <a:lnTo>
                    <a:pt x="9625" y="35127"/>
                  </a:lnTo>
                  <a:lnTo>
                    <a:pt x="9670" y="35139"/>
                  </a:lnTo>
                  <a:lnTo>
                    <a:pt x="9716" y="35150"/>
                  </a:lnTo>
                  <a:lnTo>
                    <a:pt x="9716" y="37425"/>
                  </a:lnTo>
                  <a:lnTo>
                    <a:pt x="9681" y="37425"/>
                  </a:lnTo>
                  <a:lnTo>
                    <a:pt x="9636" y="37448"/>
                  </a:lnTo>
                  <a:lnTo>
                    <a:pt x="9602" y="37470"/>
                  </a:lnTo>
                  <a:lnTo>
                    <a:pt x="9568" y="37493"/>
                  </a:lnTo>
                  <a:lnTo>
                    <a:pt x="9545" y="37527"/>
                  </a:lnTo>
                  <a:lnTo>
                    <a:pt x="9534" y="37561"/>
                  </a:lnTo>
                  <a:lnTo>
                    <a:pt x="9522" y="37607"/>
                  </a:lnTo>
                  <a:lnTo>
                    <a:pt x="9511" y="37652"/>
                  </a:lnTo>
                  <a:lnTo>
                    <a:pt x="9522" y="37698"/>
                  </a:lnTo>
                  <a:lnTo>
                    <a:pt x="9534" y="37732"/>
                  </a:lnTo>
                  <a:lnTo>
                    <a:pt x="7588" y="38847"/>
                  </a:lnTo>
                  <a:lnTo>
                    <a:pt x="7554" y="38801"/>
                  </a:lnTo>
                  <a:lnTo>
                    <a:pt x="7497" y="38767"/>
                  </a:lnTo>
                  <a:lnTo>
                    <a:pt x="7440" y="38745"/>
                  </a:lnTo>
                  <a:lnTo>
                    <a:pt x="7372" y="38733"/>
                  </a:lnTo>
                  <a:lnTo>
                    <a:pt x="7304" y="38745"/>
                  </a:lnTo>
                  <a:lnTo>
                    <a:pt x="7236" y="38767"/>
                  </a:lnTo>
                  <a:lnTo>
                    <a:pt x="7190" y="38801"/>
                  </a:lnTo>
                  <a:lnTo>
                    <a:pt x="7145" y="38847"/>
                  </a:lnTo>
                  <a:lnTo>
                    <a:pt x="5165" y="37709"/>
                  </a:lnTo>
                  <a:lnTo>
                    <a:pt x="5177" y="37652"/>
                  </a:lnTo>
                  <a:lnTo>
                    <a:pt x="5165" y="37584"/>
                  </a:lnTo>
                  <a:lnTo>
                    <a:pt x="5131" y="37539"/>
                  </a:lnTo>
                  <a:lnTo>
                    <a:pt x="5086" y="37493"/>
                  </a:lnTo>
                  <a:lnTo>
                    <a:pt x="5018" y="37482"/>
                  </a:lnTo>
                  <a:lnTo>
                    <a:pt x="5018" y="35127"/>
                  </a:lnTo>
                  <a:lnTo>
                    <a:pt x="5063" y="35127"/>
                  </a:lnTo>
                  <a:lnTo>
                    <a:pt x="5109" y="35104"/>
                  </a:lnTo>
                  <a:lnTo>
                    <a:pt x="5143" y="35082"/>
                  </a:lnTo>
                  <a:lnTo>
                    <a:pt x="5177" y="35059"/>
                  </a:lnTo>
                  <a:lnTo>
                    <a:pt x="5200" y="35025"/>
                  </a:lnTo>
                  <a:lnTo>
                    <a:pt x="5222" y="34979"/>
                  </a:lnTo>
                  <a:lnTo>
                    <a:pt x="5234" y="34945"/>
                  </a:lnTo>
                  <a:lnTo>
                    <a:pt x="5234" y="34900"/>
                  </a:lnTo>
                  <a:lnTo>
                    <a:pt x="5234" y="34843"/>
                  </a:lnTo>
                  <a:lnTo>
                    <a:pt x="5222" y="34797"/>
                  </a:lnTo>
                  <a:lnTo>
                    <a:pt x="7213" y="33648"/>
                  </a:lnTo>
                  <a:lnTo>
                    <a:pt x="7236" y="33682"/>
                  </a:lnTo>
                  <a:lnTo>
                    <a:pt x="7281" y="33717"/>
                  </a:lnTo>
                  <a:lnTo>
                    <a:pt x="7327" y="33728"/>
                  </a:lnTo>
                  <a:lnTo>
                    <a:pt x="7372" y="33739"/>
                  </a:lnTo>
                  <a:lnTo>
                    <a:pt x="7418" y="33728"/>
                  </a:lnTo>
                  <a:lnTo>
                    <a:pt x="7463" y="33717"/>
                  </a:lnTo>
                  <a:lnTo>
                    <a:pt x="7497" y="33694"/>
                  </a:lnTo>
                  <a:lnTo>
                    <a:pt x="7531" y="33648"/>
                  </a:lnTo>
                  <a:close/>
                  <a:moveTo>
                    <a:pt x="21409" y="33660"/>
                  </a:moveTo>
                  <a:lnTo>
                    <a:pt x="21444" y="33705"/>
                  </a:lnTo>
                  <a:lnTo>
                    <a:pt x="21489" y="33739"/>
                  </a:lnTo>
                  <a:lnTo>
                    <a:pt x="21546" y="33762"/>
                  </a:lnTo>
                  <a:lnTo>
                    <a:pt x="21660" y="33762"/>
                  </a:lnTo>
                  <a:lnTo>
                    <a:pt x="21705" y="33739"/>
                  </a:lnTo>
                  <a:lnTo>
                    <a:pt x="21751" y="33705"/>
                  </a:lnTo>
                  <a:lnTo>
                    <a:pt x="21785" y="33671"/>
                  </a:lnTo>
                  <a:lnTo>
                    <a:pt x="23787" y="34831"/>
                  </a:lnTo>
                  <a:lnTo>
                    <a:pt x="23776" y="34900"/>
                  </a:lnTo>
                  <a:lnTo>
                    <a:pt x="23787" y="34968"/>
                  </a:lnTo>
                  <a:lnTo>
                    <a:pt x="23821" y="35025"/>
                  </a:lnTo>
                  <a:lnTo>
                    <a:pt x="23878" y="35070"/>
                  </a:lnTo>
                  <a:lnTo>
                    <a:pt x="23946" y="35093"/>
                  </a:lnTo>
                  <a:lnTo>
                    <a:pt x="23946" y="37482"/>
                  </a:lnTo>
                  <a:lnTo>
                    <a:pt x="23889" y="37505"/>
                  </a:lnTo>
                  <a:lnTo>
                    <a:pt x="23844" y="37539"/>
                  </a:lnTo>
                  <a:lnTo>
                    <a:pt x="23810" y="37596"/>
                  </a:lnTo>
                  <a:lnTo>
                    <a:pt x="23798" y="37652"/>
                  </a:lnTo>
                  <a:lnTo>
                    <a:pt x="23810" y="37698"/>
                  </a:lnTo>
                  <a:lnTo>
                    <a:pt x="21819" y="38847"/>
                  </a:lnTo>
                  <a:lnTo>
                    <a:pt x="21773" y="38801"/>
                  </a:lnTo>
                  <a:lnTo>
                    <a:pt x="21728" y="38767"/>
                  </a:lnTo>
                  <a:lnTo>
                    <a:pt x="21671" y="38745"/>
                  </a:lnTo>
                  <a:lnTo>
                    <a:pt x="21603" y="38733"/>
                  </a:lnTo>
                  <a:lnTo>
                    <a:pt x="21535" y="38745"/>
                  </a:lnTo>
                  <a:lnTo>
                    <a:pt x="21478" y="38767"/>
                  </a:lnTo>
                  <a:lnTo>
                    <a:pt x="21421" y="38801"/>
                  </a:lnTo>
                  <a:lnTo>
                    <a:pt x="21375" y="38858"/>
                  </a:lnTo>
                  <a:lnTo>
                    <a:pt x="19453" y="37744"/>
                  </a:lnTo>
                  <a:lnTo>
                    <a:pt x="19464" y="37698"/>
                  </a:lnTo>
                  <a:lnTo>
                    <a:pt x="19476" y="37652"/>
                  </a:lnTo>
                  <a:lnTo>
                    <a:pt x="19464" y="37607"/>
                  </a:lnTo>
                  <a:lnTo>
                    <a:pt x="19453" y="37561"/>
                  </a:lnTo>
                  <a:lnTo>
                    <a:pt x="19430" y="37516"/>
                  </a:lnTo>
                  <a:lnTo>
                    <a:pt x="19407" y="37482"/>
                  </a:lnTo>
                  <a:lnTo>
                    <a:pt x="19373" y="37459"/>
                  </a:lnTo>
                  <a:lnTo>
                    <a:pt x="19339" y="37436"/>
                  </a:lnTo>
                  <a:lnTo>
                    <a:pt x="19294" y="37414"/>
                  </a:lnTo>
                  <a:lnTo>
                    <a:pt x="19248" y="37414"/>
                  </a:lnTo>
                  <a:lnTo>
                    <a:pt x="19248" y="35104"/>
                  </a:lnTo>
                  <a:lnTo>
                    <a:pt x="19282" y="35104"/>
                  </a:lnTo>
                  <a:lnTo>
                    <a:pt x="19328" y="35082"/>
                  </a:lnTo>
                  <a:lnTo>
                    <a:pt x="19362" y="35070"/>
                  </a:lnTo>
                  <a:lnTo>
                    <a:pt x="19385" y="35036"/>
                  </a:lnTo>
                  <a:lnTo>
                    <a:pt x="19407" y="35013"/>
                  </a:lnTo>
                  <a:lnTo>
                    <a:pt x="19430" y="34979"/>
                  </a:lnTo>
                  <a:lnTo>
                    <a:pt x="19442" y="34934"/>
                  </a:lnTo>
                  <a:lnTo>
                    <a:pt x="19442" y="34900"/>
                  </a:lnTo>
                  <a:lnTo>
                    <a:pt x="19442" y="34854"/>
                  </a:lnTo>
                  <a:lnTo>
                    <a:pt x="19430" y="34809"/>
                  </a:lnTo>
                  <a:lnTo>
                    <a:pt x="21409" y="33660"/>
                  </a:lnTo>
                  <a:close/>
                  <a:moveTo>
                    <a:pt x="26164" y="33660"/>
                  </a:moveTo>
                  <a:lnTo>
                    <a:pt x="26199" y="33705"/>
                  </a:lnTo>
                  <a:lnTo>
                    <a:pt x="26233" y="33728"/>
                  </a:lnTo>
                  <a:lnTo>
                    <a:pt x="26290" y="33751"/>
                  </a:lnTo>
                  <a:lnTo>
                    <a:pt x="26346" y="33762"/>
                  </a:lnTo>
                  <a:lnTo>
                    <a:pt x="26392" y="33751"/>
                  </a:lnTo>
                  <a:lnTo>
                    <a:pt x="26449" y="33739"/>
                  </a:lnTo>
                  <a:lnTo>
                    <a:pt x="26483" y="33705"/>
                  </a:lnTo>
                  <a:lnTo>
                    <a:pt x="26517" y="33671"/>
                  </a:lnTo>
                  <a:lnTo>
                    <a:pt x="28519" y="34820"/>
                  </a:lnTo>
                  <a:lnTo>
                    <a:pt x="28519" y="34854"/>
                  </a:lnTo>
                  <a:lnTo>
                    <a:pt x="28508" y="34900"/>
                  </a:lnTo>
                  <a:lnTo>
                    <a:pt x="28519" y="34934"/>
                  </a:lnTo>
                  <a:lnTo>
                    <a:pt x="28519" y="34968"/>
                  </a:lnTo>
                  <a:lnTo>
                    <a:pt x="28565" y="35025"/>
                  </a:lnTo>
                  <a:lnTo>
                    <a:pt x="28610" y="35070"/>
                  </a:lnTo>
                  <a:lnTo>
                    <a:pt x="28678" y="35093"/>
                  </a:lnTo>
                  <a:lnTo>
                    <a:pt x="28678" y="37402"/>
                  </a:lnTo>
                  <a:lnTo>
                    <a:pt x="28633" y="37414"/>
                  </a:lnTo>
                  <a:lnTo>
                    <a:pt x="28599" y="37436"/>
                  </a:lnTo>
                  <a:lnTo>
                    <a:pt x="28553" y="37459"/>
                  </a:lnTo>
                  <a:lnTo>
                    <a:pt x="28530" y="37482"/>
                  </a:lnTo>
                  <a:lnTo>
                    <a:pt x="28496" y="37516"/>
                  </a:lnTo>
                  <a:lnTo>
                    <a:pt x="28485" y="37561"/>
                  </a:lnTo>
                  <a:lnTo>
                    <a:pt x="28462" y="37607"/>
                  </a:lnTo>
                  <a:lnTo>
                    <a:pt x="28462" y="37652"/>
                  </a:lnTo>
                  <a:lnTo>
                    <a:pt x="28462" y="37698"/>
                  </a:lnTo>
                  <a:lnTo>
                    <a:pt x="28485" y="37744"/>
                  </a:lnTo>
                  <a:lnTo>
                    <a:pt x="26563" y="38847"/>
                  </a:lnTo>
                  <a:lnTo>
                    <a:pt x="26517" y="38801"/>
                  </a:lnTo>
                  <a:lnTo>
                    <a:pt x="26472" y="38767"/>
                  </a:lnTo>
                  <a:lnTo>
                    <a:pt x="26403" y="38745"/>
                  </a:lnTo>
                  <a:lnTo>
                    <a:pt x="26346" y="38733"/>
                  </a:lnTo>
                  <a:lnTo>
                    <a:pt x="26278" y="38745"/>
                  </a:lnTo>
                  <a:lnTo>
                    <a:pt x="26210" y="38767"/>
                  </a:lnTo>
                  <a:lnTo>
                    <a:pt x="26153" y="38801"/>
                  </a:lnTo>
                  <a:lnTo>
                    <a:pt x="26119" y="38858"/>
                  </a:lnTo>
                  <a:lnTo>
                    <a:pt x="24128" y="37709"/>
                  </a:lnTo>
                  <a:lnTo>
                    <a:pt x="24140" y="37652"/>
                  </a:lnTo>
                  <a:lnTo>
                    <a:pt x="24128" y="37584"/>
                  </a:lnTo>
                  <a:lnTo>
                    <a:pt x="24094" y="37539"/>
                  </a:lnTo>
                  <a:lnTo>
                    <a:pt x="24049" y="37505"/>
                  </a:lnTo>
                  <a:lnTo>
                    <a:pt x="23992" y="37482"/>
                  </a:lnTo>
                  <a:lnTo>
                    <a:pt x="23992" y="35093"/>
                  </a:lnTo>
                  <a:lnTo>
                    <a:pt x="24026" y="35082"/>
                  </a:lnTo>
                  <a:lnTo>
                    <a:pt x="24060" y="35070"/>
                  </a:lnTo>
                  <a:lnTo>
                    <a:pt x="24117" y="35025"/>
                  </a:lnTo>
                  <a:lnTo>
                    <a:pt x="24151" y="34968"/>
                  </a:lnTo>
                  <a:lnTo>
                    <a:pt x="24162" y="34934"/>
                  </a:lnTo>
                  <a:lnTo>
                    <a:pt x="24174" y="34900"/>
                  </a:lnTo>
                  <a:lnTo>
                    <a:pt x="24162" y="34854"/>
                  </a:lnTo>
                  <a:lnTo>
                    <a:pt x="24151" y="34820"/>
                  </a:lnTo>
                  <a:lnTo>
                    <a:pt x="26164" y="33660"/>
                  </a:lnTo>
                  <a:close/>
                  <a:moveTo>
                    <a:pt x="35617" y="33671"/>
                  </a:moveTo>
                  <a:lnTo>
                    <a:pt x="35651" y="33717"/>
                  </a:lnTo>
                  <a:lnTo>
                    <a:pt x="35708" y="33751"/>
                  </a:lnTo>
                  <a:lnTo>
                    <a:pt x="35765" y="33773"/>
                  </a:lnTo>
                  <a:lnTo>
                    <a:pt x="35822" y="33785"/>
                  </a:lnTo>
                  <a:lnTo>
                    <a:pt x="35879" y="33773"/>
                  </a:lnTo>
                  <a:lnTo>
                    <a:pt x="35936" y="33751"/>
                  </a:lnTo>
                  <a:lnTo>
                    <a:pt x="35981" y="33717"/>
                  </a:lnTo>
                  <a:lnTo>
                    <a:pt x="36015" y="33682"/>
                  </a:lnTo>
                  <a:lnTo>
                    <a:pt x="38006" y="34820"/>
                  </a:lnTo>
                  <a:lnTo>
                    <a:pt x="37995" y="34854"/>
                  </a:lnTo>
                  <a:lnTo>
                    <a:pt x="37995" y="34900"/>
                  </a:lnTo>
                  <a:lnTo>
                    <a:pt x="38006" y="34968"/>
                  </a:lnTo>
                  <a:lnTo>
                    <a:pt x="38040" y="35025"/>
                  </a:lnTo>
                  <a:lnTo>
                    <a:pt x="38097" y="35070"/>
                  </a:lnTo>
                  <a:lnTo>
                    <a:pt x="38165" y="35093"/>
                  </a:lnTo>
                  <a:lnTo>
                    <a:pt x="38165" y="37436"/>
                  </a:lnTo>
                  <a:lnTo>
                    <a:pt x="38120" y="37448"/>
                  </a:lnTo>
                  <a:lnTo>
                    <a:pt x="38086" y="37459"/>
                  </a:lnTo>
                  <a:lnTo>
                    <a:pt x="38029" y="37505"/>
                  </a:lnTo>
                  <a:lnTo>
                    <a:pt x="38006" y="37539"/>
                  </a:lnTo>
                  <a:lnTo>
                    <a:pt x="37983" y="37573"/>
                  </a:lnTo>
                  <a:lnTo>
                    <a:pt x="37972" y="37607"/>
                  </a:lnTo>
                  <a:lnTo>
                    <a:pt x="37972" y="37652"/>
                  </a:lnTo>
                  <a:lnTo>
                    <a:pt x="37972" y="37687"/>
                  </a:lnTo>
                  <a:lnTo>
                    <a:pt x="37983" y="37732"/>
                  </a:lnTo>
                  <a:lnTo>
                    <a:pt x="36027" y="38858"/>
                  </a:lnTo>
                  <a:lnTo>
                    <a:pt x="35981" y="38813"/>
                  </a:lnTo>
                  <a:lnTo>
                    <a:pt x="35936" y="38779"/>
                  </a:lnTo>
                  <a:lnTo>
                    <a:pt x="35879" y="38767"/>
                  </a:lnTo>
                  <a:lnTo>
                    <a:pt x="35822" y="38756"/>
                  </a:lnTo>
                  <a:lnTo>
                    <a:pt x="35765" y="38767"/>
                  </a:lnTo>
                  <a:lnTo>
                    <a:pt x="35708" y="38790"/>
                  </a:lnTo>
                  <a:lnTo>
                    <a:pt x="35651" y="38824"/>
                  </a:lnTo>
                  <a:lnTo>
                    <a:pt x="35617" y="38870"/>
                  </a:lnTo>
                  <a:lnTo>
                    <a:pt x="33649" y="37732"/>
                  </a:lnTo>
                  <a:lnTo>
                    <a:pt x="33661" y="37687"/>
                  </a:lnTo>
                  <a:lnTo>
                    <a:pt x="33661" y="37652"/>
                  </a:lnTo>
                  <a:lnTo>
                    <a:pt x="33661" y="37607"/>
                  </a:lnTo>
                  <a:lnTo>
                    <a:pt x="33649" y="37573"/>
                  </a:lnTo>
                  <a:lnTo>
                    <a:pt x="33627" y="37539"/>
                  </a:lnTo>
                  <a:lnTo>
                    <a:pt x="33604" y="37505"/>
                  </a:lnTo>
                  <a:lnTo>
                    <a:pt x="33581" y="37482"/>
                  </a:lnTo>
                  <a:lnTo>
                    <a:pt x="33547" y="37459"/>
                  </a:lnTo>
                  <a:lnTo>
                    <a:pt x="33513" y="37448"/>
                  </a:lnTo>
                  <a:lnTo>
                    <a:pt x="33467" y="37448"/>
                  </a:lnTo>
                  <a:lnTo>
                    <a:pt x="33467" y="35093"/>
                  </a:lnTo>
                  <a:lnTo>
                    <a:pt x="33502" y="35082"/>
                  </a:lnTo>
                  <a:lnTo>
                    <a:pt x="33536" y="35070"/>
                  </a:lnTo>
                  <a:lnTo>
                    <a:pt x="33593" y="35025"/>
                  </a:lnTo>
                  <a:lnTo>
                    <a:pt x="33638" y="34968"/>
                  </a:lnTo>
                  <a:lnTo>
                    <a:pt x="33649" y="34934"/>
                  </a:lnTo>
                  <a:lnTo>
                    <a:pt x="33649" y="34900"/>
                  </a:lnTo>
                  <a:lnTo>
                    <a:pt x="33649" y="34854"/>
                  </a:lnTo>
                  <a:lnTo>
                    <a:pt x="33638" y="34820"/>
                  </a:lnTo>
                  <a:lnTo>
                    <a:pt x="35617" y="33671"/>
                  </a:lnTo>
                  <a:close/>
                  <a:moveTo>
                    <a:pt x="11957" y="33648"/>
                  </a:moveTo>
                  <a:lnTo>
                    <a:pt x="11991" y="33682"/>
                  </a:lnTo>
                  <a:lnTo>
                    <a:pt x="12025" y="33705"/>
                  </a:lnTo>
                  <a:lnTo>
                    <a:pt x="12070" y="33728"/>
                  </a:lnTo>
                  <a:lnTo>
                    <a:pt x="12127" y="33739"/>
                  </a:lnTo>
                  <a:lnTo>
                    <a:pt x="12173" y="33728"/>
                  </a:lnTo>
                  <a:lnTo>
                    <a:pt x="12207" y="33717"/>
                  </a:lnTo>
                  <a:lnTo>
                    <a:pt x="12252" y="33682"/>
                  </a:lnTo>
                  <a:lnTo>
                    <a:pt x="12275" y="33660"/>
                  </a:lnTo>
                  <a:lnTo>
                    <a:pt x="14277" y="34809"/>
                  </a:lnTo>
                  <a:lnTo>
                    <a:pt x="14266" y="34854"/>
                  </a:lnTo>
                  <a:lnTo>
                    <a:pt x="14254" y="34900"/>
                  </a:lnTo>
                  <a:lnTo>
                    <a:pt x="14266" y="34934"/>
                  </a:lnTo>
                  <a:lnTo>
                    <a:pt x="14277" y="34979"/>
                  </a:lnTo>
                  <a:lnTo>
                    <a:pt x="14288" y="35013"/>
                  </a:lnTo>
                  <a:lnTo>
                    <a:pt x="14323" y="35048"/>
                  </a:lnTo>
                  <a:lnTo>
                    <a:pt x="14345" y="35070"/>
                  </a:lnTo>
                  <a:lnTo>
                    <a:pt x="14379" y="35093"/>
                  </a:lnTo>
                  <a:lnTo>
                    <a:pt x="14414" y="35116"/>
                  </a:lnTo>
                  <a:lnTo>
                    <a:pt x="14459" y="35127"/>
                  </a:lnTo>
                  <a:lnTo>
                    <a:pt x="14459" y="37470"/>
                  </a:lnTo>
                  <a:lnTo>
                    <a:pt x="14402" y="37493"/>
                  </a:lnTo>
                  <a:lnTo>
                    <a:pt x="14357" y="37539"/>
                  </a:lnTo>
                  <a:lnTo>
                    <a:pt x="14323" y="37584"/>
                  </a:lnTo>
                  <a:lnTo>
                    <a:pt x="14311" y="37652"/>
                  </a:lnTo>
                  <a:lnTo>
                    <a:pt x="14323" y="37709"/>
                  </a:lnTo>
                  <a:lnTo>
                    <a:pt x="12286" y="38881"/>
                  </a:lnTo>
                  <a:lnTo>
                    <a:pt x="12252" y="38847"/>
                  </a:lnTo>
                  <a:lnTo>
                    <a:pt x="12218" y="38813"/>
                  </a:lnTo>
                  <a:lnTo>
                    <a:pt x="12173" y="38801"/>
                  </a:lnTo>
                  <a:lnTo>
                    <a:pt x="12127" y="38790"/>
                  </a:lnTo>
                  <a:lnTo>
                    <a:pt x="12070" y="38801"/>
                  </a:lnTo>
                  <a:lnTo>
                    <a:pt x="12025" y="38824"/>
                  </a:lnTo>
                  <a:lnTo>
                    <a:pt x="11979" y="38847"/>
                  </a:lnTo>
                  <a:lnTo>
                    <a:pt x="11945" y="38892"/>
                  </a:lnTo>
                  <a:lnTo>
                    <a:pt x="9966" y="37744"/>
                  </a:lnTo>
                  <a:lnTo>
                    <a:pt x="9977" y="37698"/>
                  </a:lnTo>
                  <a:lnTo>
                    <a:pt x="9989" y="37652"/>
                  </a:lnTo>
                  <a:lnTo>
                    <a:pt x="9977" y="37607"/>
                  </a:lnTo>
                  <a:lnTo>
                    <a:pt x="9966" y="37561"/>
                  </a:lnTo>
                  <a:lnTo>
                    <a:pt x="9943" y="37527"/>
                  </a:lnTo>
                  <a:lnTo>
                    <a:pt x="9920" y="37493"/>
                  </a:lnTo>
                  <a:lnTo>
                    <a:pt x="9886" y="37459"/>
                  </a:lnTo>
                  <a:lnTo>
                    <a:pt x="9852" y="37436"/>
                  </a:lnTo>
                  <a:lnTo>
                    <a:pt x="9807" y="37425"/>
                  </a:lnTo>
                  <a:lnTo>
                    <a:pt x="9761" y="37414"/>
                  </a:lnTo>
                  <a:lnTo>
                    <a:pt x="9761" y="35150"/>
                  </a:lnTo>
                  <a:lnTo>
                    <a:pt x="9818" y="35150"/>
                  </a:lnTo>
                  <a:lnTo>
                    <a:pt x="9863" y="35127"/>
                  </a:lnTo>
                  <a:lnTo>
                    <a:pt x="9898" y="35104"/>
                  </a:lnTo>
                  <a:lnTo>
                    <a:pt x="9932" y="35070"/>
                  </a:lnTo>
                  <a:lnTo>
                    <a:pt x="9966" y="35036"/>
                  </a:lnTo>
                  <a:lnTo>
                    <a:pt x="9989" y="34991"/>
                  </a:lnTo>
                  <a:lnTo>
                    <a:pt x="10000" y="34945"/>
                  </a:lnTo>
                  <a:lnTo>
                    <a:pt x="10011" y="34900"/>
                  </a:lnTo>
                  <a:lnTo>
                    <a:pt x="10000" y="34843"/>
                  </a:lnTo>
                  <a:lnTo>
                    <a:pt x="9989" y="34786"/>
                  </a:lnTo>
                  <a:lnTo>
                    <a:pt x="11957" y="33648"/>
                  </a:lnTo>
                  <a:close/>
                  <a:moveTo>
                    <a:pt x="16700" y="33648"/>
                  </a:moveTo>
                  <a:lnTo>
                    <a:pt x="16723" y="33682"/>
                  </a:lnTo>
                  <a:lnTo>
                    <a:pt x="16768" y="33717"/>
                  </a:lnTo>
                  <a:lnTo>
                    <a:pt x="16814" y="33728"/>
                  </a:lnTo>
                  <a:lnTo>
                    <a:pt x="16859" y="33739"/>
                  </a:lnTo>
                  <a:lnTo>
                    <a:pt x="16905" y="33739"/>
                  </a:lnTo>
                  <a:lnTo>
                    <a:pt x="16950" y="33717"/>
                  </a:lnTo>
                  <a:lnTo>
                    <a:pt x="16996" y="33694"/>
                  </a:lnTo>
                  <a:lnTo>
                    <a:pt x="17019" y="33660"/>
                  </a:lnTo>
                  <a:lnTo>
                    <a:pt x="19032" y="34820"/>
                  </a:lnTo>
                  <a:lnTo>
                    <a:pt x="19021" y="34854"/>
                  </a:lnTo>
                  <a:lnTo>
                    <a:pt x="19021" y="34900"/>
                  </a:lnTo>
                  <a:lnTo>
                    <a:pt x="19021" y="34934"/>
                  </a:lnTo>
                  <a:lnTo>
                    <a:pt x="19032" y="34968"/>
                  </a:lnTo>
                  <a:lnTo>
                    <a:pt x="19066" y="35036"/>
                  </a:lnTo>
                  <a:lnTo>
                    <a:pt x="19123" y="35082"/>
                  </a:lnTo>
                  <a:lnTo>
                    <a:pt x="19157" y="35093"/>
                  </a:lnTo>
                  <a:lnTo>
                    <a:pt x="19203" y="35104"/>
                  </a:lnTo>
                  <a:lnTo>
                    <a:pt x="19203" y="37414"/>
                  </a:lnTo>
                  <a:lnTo>
                    <a:pt x="19157" y="37425"/>
                  </a:lnTo>
                  <a:lnTo>
                    <a:pt x="19112" y="37436"/>
                  </a:lnTo>
                  <a:lnTo>
                    <a:pt x="19078" y="37459"/>
                  </a:lnTo>
                  <a:lnTo>
                    <a:pt x="19055" y="37493"/>
                  </a:lnTo>
                  <a:lnTo>
                    <a:pt x="19021" y="37527"/>
                  </a:lnTo>
                  <a:lnTo>
                    <a:pt x="19009" y="37561"/>
                  </a:lnTo>
                  <a:lnTo>
                    <a:pt x="18998" y="37607"/>
                  </a:lnTo>
                  <a:lnTo>
                    <a:pt x="18986" y="37652"/>
                  </a:lnTo>
                  <a:lnTo>
                    <a:pt x="18998" y="37698"/>
                  </a:lnTo>
                  <a:lnTo>
                    <a:pt x="19009" y="37732"/>
                  </a:lnTo>
                  <a:lnTo>
                    <a:pt x="17019" y="38881"/>
                  </a:lnTo>
                  <a:lnTo>
                    <a:pt x="16984" y="38858"/>
                  </a:lnTo>
                  <a:lnTo>
                    <a:pt x="16950" y="38824"/>
                  </a:lnTo>
                  <a:lnTo>
                    <a:pt x="16905" y="38813"/>
                  </a:lnTo>
                  <a:lnTo>
                    <a:pt x="16859" y="38801"/>
                  </a:lnTo>
                  <a:lnTo>
                    <a:pt x="16814" y="38813"/>
                  </a:lnTo>
                  <a:lnTo>
                    <a:pt x="16768" y="38836"/>
                  </a:lnTo>
                  <a:lnTo>
                    <a:pt x="16734" y="38858"/>
                  </a:lnTo>
                  <a:lnTo>
                    <a:pt x="16700" y="38892"/>
                  </a:lnTo>
                  <a:lnTo>
                    <a:pt x="14664" y="37721"/>
                  </a:lnTo>
                  <a:lnTo>
                    <a:pt x="14675" y="37652"/>
                  </a:lnTo>
                  <a:lnTo>
                    <a:pt x="14664" y="37584"/>
                  </a:lnTo>
                  <a:lnTo>
                    <a:pt x="14618" y="37527"/>
                  </a:lnTo>
                  <a:lnTo>
                    <a:pt x="14573" y="37493"/>
                  </a:lnTo>
                  <a:lnTo>
                    <a:pt x="14505" y="37470"/>
                  </a:lnTo>
                  <a:lnTo>
                    <a:pt x="14505" y="35127"/>
                  </a:lnTo>
                  <a:lnTo>
                    <a:pt x="14550" y="35116"/>
                  </a:lnTo>
                  <a:lnTo>
                    <a:pt x="14584" y="35104"/>
                  </a:lnTo>
                  <a:lnTo>
                    <a:pt x="14630" y="35082"/>
                  </a:lnTo>
                  <a:lnTo>
                    <a:pt x="14664" y="35059"/>
                  </a:lnTo>
                  <a:lnTo>
                    <a:pt x="14687" y="35025"/>
                  </a:lnTo>
                  <a:lnTo>
                    <a:pt x="14709" y="34979"/>
                  </a:lnTo>
                  <a:lnTo>
                    <a:pt x="14721" y="34934"/>
                  </a:lnTo>
                  <a:lnTo>
                    <a:pt x="14721" y="34900"/>
                  </a:lnTo>
                  <a:lnTo>
                    <a:pt x="14721" y="34843"/>
                  </a:lnTo>
                  <a:lnTo>
                    <a:pt x="14698" y="34797"/>
                  </a:lnTo>
                  <a:lnTo>
                    <a:pt x="16700" y="33648"/>
                  </a:lnTo>
                  <a:close/>
                  <a:moveTo>
                    <a:pt x="40418" y="33637"/>
                  </a:moveTo>
                  <a:lnTo>
                    <a:pt x="40441" y="33671"/>
                  </a:lnTo>
                  <a:lnTo>
                    <a:pt x="40475" y="33694"/>
                  </a:lnTo>
                  <a:lnTo>
                    <a:pt x="40520" y="33717"/>
                  </a:lnTo>
                  <a:lnTo>
                    <a:pt x="40600" y="33717"/>
                  </a:lnTo>
                  <a:lnTo>
                    <a:pt x="40645" y="33694"/>
                  </a:lnTo>
                  <a:lnTo>
                    <a:pt x="40679" y="33671"/>
                  </a:lnTo>
                  <a:lnTo>
                    <a:pt x="40702" y="33648"/>
                  </a:lnTo>
                  <a:lnTo>
                    <a:pt x="42738" y="34820"/>
                  </a:lnTo>
                  <a:lnTo>
                    <a:pt x="42727" y="34854"/>
                  </a:lnTo>
                  <a:lnTo>
                    <a:pt x="42716" y="34900"/>
                  </a:lnTo>
                  <a:lnTo>
                    <a:pt x="42727" y="34934"/>
                  </a:lnTo>
                  <a:lnTo>
                    <a:pt x="42738" y="34968"/>
                  </a:lnTo>
                  <a:lnTo>
                    <a:pt x="42772" y="35036"/>
                  </a:lnTo>
                  <a:lnTo>
                    <a:pt x="42829" y="35082"/>
                  </a:lnTo>
                  <a:lnTo>
                    <a:pt x="42863" y="35093"/>
                  </a:lnTo>
                  <a:lnTo>
                    <a:pt x="42909" y="35104"/>
                  </a:lnTo>
                  <a:lnTo>
                    <a:pt x="42909" y="37448"/>
                  </a:lnTo>
                  <a:lnTo>
                    <a:pt x="42863" y="37448"/>
                  </a:lnTo>
                  <a:lnTo>
                    <a:pt x="42829" y="37470"/>
                  </a:lnTo>
                  <a:lnTo>
                    <a:pt x="42772" y="37516"/>
                  </a:lnTo>
                  <a:lnTo>
                    <a:pt x="42738" y="37573"/>
                  </a:lnTo>
                  <a:lnTo>
                    <a:pt x="42727" y="37607"/>
                  </a:lnTo>
                  <a:lnTo>
                    <a:pt x="42727" y="37652"/>
                  </a:lnTo>
                  <a:lnTo>
                    <a:pt x="42727" y="37687"/>
                  </a:lnTo>
                  <a:lnTo>
                    <a:pt x="42738" y="37721"/>
                  </a:lnTo>
                  <a:lnTo>
                    <a:pt x="40702" y="38892"/>
                  </a:lnTo>
                  <a:lnTo>
                    <a:pt x="40679" y="38870"/>
                  </a:lnTo>
                  <a:lnTo>
                    <a:pt x="40645" y="38847"/>
                  </a:lnTo>
                  <a:lnTo>
                    <a:pt x="40600" y="38824"/>
                  </a:lnTo>
                  <a:lnTo>
                    <a:pt x="40520" y="38824"/>
                  </a:lnTo>
                  <a:lnTo>
                    <a:pt x="40475" y="38847"/>
                  </a:lnTo>
                  <a:lnTo>
                    <a:pt x="40441" y="38870"/>
                  </a:lnTo>
                  <a:lnTo>
                    <a:pt x="40418" y="38904"/>
                  </a:lnTo>
                  <a:lnTo>
                    <a:pt x="38393" y="37732"/>
                  </a:lnTo>
                  <a:lnTo>
                    <a:pt x="38404" y="37698"/>
                  </a:lnTo>
                  <a:lnTo>
                    <a:pt x="38404" y="37652"/>
                  </a:lnTo>
                  <a:lnTo>
                    <a:pt x="38404" y="37607"/>
                  </a:lnTo>
                  <a:lnTo>
                    <a:pt x="38393" y="37573"/>
                  </a:lnTo>
                  <a:lnTo>
                    <a:pt x="38370" y="37539"/>
                  </a:lnTo>
                  <a:lnTo>
                    <a:pt x="38347" y="37505"/>
                  </a:lnTo>
                  <a:lnTo>
                    <a:pt x="38325" y="37482"/>
                  </a:lnTo>
                  <a:lnTo>
                    <a:pt x="38291" y="37459"/>
                  </a:lnTo>
                  <a:lnTo>
                    <a:pt x="38245" y="37448"/>
                  </a:lnTo>
                  <a:lnTo>
                    <a:pt x="38211" y="37436"/>
                  </a:lnTo>
                  <a:lnTo>
                    <a:pt x="38211" y="35093"/>
                  </a:lnTo>
                  <a:lnTo>
                    <a:pt x="38245" y="35082"/>
                  </a:lnTo>
                  <a:lnTo>
                    <a:pt x="38279" y="35070"/>
                  </a:lnTo>
                  <a:lnTo>
                    <a:pt x="38336" y="35025"/>
                  </a:lnTo>
                  <a:lnTo>
                    <a:pt x="38370" y="34968"/>
                  </a:lnTo>
                  <a:lnTo>
                    <a:pt x="38382" y="34934"/>
                  </a:lnTo>
                  <a:lnTo>
                    <a:pt x="38393" y="34900"/>
                  </a:lnTo>
                  <a:lnTo>
                    <a:pt x="38382" y="34854"/>
                  </a:lnTo>
                  <a:lnTo>
                    <a:pt x="38370" y="34820"/>
                  </a:lnTo>
                  <a:lnTo>
                    <a:pt x="40418" y="33637"/>
                  </a:lnTo>
                  <a:close/>
                  <a:moveTo>
                    <a:pt x="19032" y="37778"/>
                  </a:moveTo>
                  <a:lnTo>
                    <a:pt x="19066" y="37823"/>
                  </a:lnTo>
                  <a:lnTo>
                    <a:pt x="19112" y="37857"/>
                  </a:lnTo>
                  <a:lnTo>
                    <a:pt x="19169" y="37880"/>
                  </a:lnTo>
                  <a:lnTo>
                    <a:pt x="19237" y="37891"/>
                  </a:lnTo>
                  <a:lnTo>
                    <a:pt x="19294" y="37880"/>
                  </a:lnTo>
                  <a:lnTo>
                    <a:pt x="19351" y="37869"/>
                  </a:lnTo>
                  <a:lnTo>
                    <a:pt x="19396" y="37835"/>
                  </a:lnTo>
                  <a:lnTo>
                    <a:pt x="19430" y="37789"/>
                  </a:lnTo>
                  <a:lnTo>
                    <a:pt x="21353" y="38892"/>
                  </a:lnTo>
                  <a:lnTo>
                    <a:pt x="21341" y="38949"/>
                  </a:lnTo>
                  <a:lnTo>
                    <a:pt x="21341" y="38995"/>
                  </a:lnTo>
                  <a:lnTo>
                    <a:pt x="21341" y="39052"/>
                  </a:lnTo>
                  <a:lnTo>
                    <a:pt x="21353" y="39097"/>
                  </a:lnTo>
                  <a:lnTo>
                    <a:pt x="21375" y="39131"/>
                  </a:lnTo>
                  <a:lnTo>
                    <a:pt x="21409" y="39177"/>
                  </a:lnTo>
                  <a:lnTo>
                    <a:pt x="21444" y="39211"/>
                  </a:lnTo>
                  <a:lnTo>
                    <a:pt x="21478" y="39234"/>
                  </a:lnTo>
                  <a:lnTo>
                    <a:pt x="21523" y="39245"/>
                  </a:lnTo>
                  <a:lnTo>
                    <a:pt x="21569" y="39256"/>
                  </a:lnTo>
                  <a:lnTo>
                    <a:pt x="21569" y="41577"/>
                  </a:lnTo>
                  <a:lnTo>
                    <a:pt x="21512" y="41600"/>
                  </a:lnTo>
                  <a:lnTo>
                    <a:pt x="21466" y="41645"/>
                  </a:lnTo>
                  <a:lnTo>
                    <a:pt x="21432" y="41691"/>
                  </a:lnTo>
                  <a:lnTo>
                    <a:pt x="21421" y="41759"/>
                  </a:lnTo>
                  <a:lnTo>
                    <a:pt x="21432" y="41816"/>
                  </a:lnTo>
                  <a:lnTo>
                    <a:pt x="19419" y="42976"/>
                  </a:lnTo>
                  <a:lnTo>
                    <a:pt x="19385" y="42931"/>
                  </a:lnTo>
                  <a:lnTo>
                    <a:pt x="19339" y="42897"/>
                  </a:lnTo>
                  <a:lnTo>
                    <a:pt x="19294" y="42874"/>
                  </a:lnTo>
                  <a:lnTo>
                    <a:pt x="19169" y="42874"/>
                  </a:lnTo>
                  <a:lnTo>
                    <a:pt x="19123" y="42897"/>
                  </a:lnTo>
                  <a:lnTo>
                    <a:pt x="19078" y="42931"/>
                  </a:lnTo>
                  <a:lnTo>
                    <a:pt x="19032" y="42976"/>
                  </a:lnTo>
                  <a:lnTo>
                    <a:pt x="17064" y="41839"/>
                  </a:lnTo>
                  <a:lnTo>
                    <a:pt x="17075" y="41805"/>
                  </a:lnTo>
                  <a:lnTo>
                    <a:pt x="17075" y="41759"/>
                  </a:lnTo>
                  <a:lnTo>
                    <a:pt x="17075" y="41714"/>
                  </a:lnTo>
                  <a:lnTo>
                    <a:pt x="17064" y="41679"/>
                  </a:lnTo>
                  <a:lnTo>
                    <a:pt x="17041" y="41634"/>
                  </a:lnTo>
                  <a:lnTo>
                    <a:pt x="17019" y="41611"/>
                  </a:lnTo>
                  <a:lnTo>
                    <a:pt x="16984" y="41577"/>
                  </a:lnTo>
                  <a:lnTo>
                    <a:pt x="16950" y="41566"/>
                  </a:lnTo>
                  <a:lnTo>
                    <a:pt x="16916" y="41543"/>
                  </a:lnTo>
                  <a:lnTo>
                    <a:pt x="16871" y="41543"/>
                  </a:lnTo>
                  <a:lnTo>
                    <a:pt x="16871" y="39188"/>
                  </a:lnTo>
                  <a:lnTo>
                    <a:pt x="16916" y="39188"/>
                  </a:lnTo>
                  <a:lnTo>
                    <a:pt x="16939" y="39165"/>
                  </a:lnTo>
                  <a:lnTo>
                    <a:pt x="16996" y="39131"/>
                  </a:lnTo>
                  <a:lnTo>
                    <a:pt x="17041" y="39074"/>
                  </a:lnTo>
                  <a:lnTo>
                    <a:pt x="17053" y="39040"/>
                  </a:lnTo>
                  <a:lnTo>
                    <a:pt x="17053" y="38995"/>
                  </a:lnTo>
                  <a:lnTo>
                    <a:pt x="17053" y="38961"/>
                  </a:lnTo>
                  <a:lnTo>
                    <a:pt x="17041" y="38927"/>
                  </a:lnTo>
                  <a:lnTo>
                    <a:pt x="19032" y="37778"/>
                  </a:lnTo>
                  <a:close/>
                  <a:moveTo>
                    <a:pt x="5143" y="37744"/>
                  </a:moveTo>
                  <a:lnTo>
                    <a:pt x="7122" y="38892"/>
                  </a:lnTo>
                  <a:lnTo>
                    <a:pt x="7111" y="38938"/>
                  </a:lnTo>
                  <a:lnTo>
                    <a:pt x="7099" y="38995"/>
                  </a:lnTo>
                  <a:lnTo>
                    <a:pt x="7111" y="39052"/>
                  </a:lnTo>
                  <a:lnTo>
                    <a:pt x="7122" y="39097"/>
                  </a:lnTo>
                  <a:lnTo>
                    <a:pt x="7145" y="39143"/>
                  </a:lnTo>
                  <a:lnTo>
                    <a:pt x="7179" y="39177"/>
                  </a:lnTo>
                  <a:lnTo>
                    <a:pt x="7213" y="39211"/>
                  </a:lnTo>
                  <a:lnTo>
                    <a:pt x="7247" y="39234"/>
                  </a:lnTo>
                  <a:lnTo>
                    <a:pt x="7293" y="39256"/>
                  </a:lnTo>
                  <a:lnTo>
                    <a:pt x="7349" y="39268"/>
                  </a:lnTo>
                  <a:lnTo>
                    <a:pt x="7349" y="41588"/>
                  </a:lnTo>
                  <a:lnTo>
                    <a:pt x="7293" y="41611"/>
                  </a:lnTo>
                  <a:lnTo>
                    <a:pt x="7247" y="41645"/>
                  </a:lnTo>
                  <a:lnTo>
                    <a:pt x="7213" y="41702"/>
                  </a:lnTo>
                  <a:lnTo>
                    <a:pt x="7202" y="41759"/>
                  </a:lnTo>
                  <a:lnTo>
                    <a:pt x="7213" y="41805"/>
                  </a:lnTo>
                  <a:lnTo>
                    <a:pt x="5177" y="42988"/>
                  </a:lnTo>
                  <a:lnTo>
                    <a:pt x="5143" y="42953"/>
                  </a:lnTo>
                  <a:lnTo>
                    <a:pt x="5097" y="42919"/>
                  </a:lnTo>
                  <a:lnTo>
                    <a:pt x="5052" y="42908"/>
                  </a:lnTo>
                  <a:lnTo>
                    <a:pt x="4995" y="42897"/>
                  </a:lnTo>
                  <a:lnTo>
                    <a:pt x="4949" y="42908"/>
                  </a:lnTo>
                  <a:lnTo>
                    <a:pt x="4904" y="42919"/>
                  </a:lnTo>
                  <a:lnTo>
                    <a:pt x="4858" y="42953"/>
                  </a:lnTo>
                  <a:lnTo>
                    <a:pt x="4824" y="42988"/>
                  </a:lnTo>
                  <a:lnTo>
                    <a:pt x="2868" y="41850"/>
                  </a:lnTo>
                  <a:lnTo>
                    <a:pt x="2879" y="41805"/>
                  </a:lnTo>
                  <a:lnTo>
                    <a:pt x="2879" y="41759"/>
                  </a:lnTo>
                  <a:lnTo>
                    <a:pt x="2879" y="41702"/>
                  </a:lnTo>
                  <a:lnTo>
                    <a:pt x="2868" y="41668"/>
                  </a:lnTo>
                  <a:lnTo>
                    <a:pt x="2845" y="41623"/>
                  </a:lnTo>
                  <a:lnTo>
                    <a:pt x="2811" y="41588"/>
                  </a:lnTo>
                  <a:lnTo>
                    <a:pt x="2777" y="41554"/>
                  </a:lnTo>
                  <a:lnTo>
                    <a:pt x="2742" y="41532"/>
                  </a:lnTo>
                  <a:lnTo>
                    <a:pt x="2697" y="41509"/>
                  </a:lnTo>
                  <a:lnTo>
                    <a:pt x="2651" y="41509"/>
                  </a:lnTo>
                  <a:lnTo>
                    <a:pt x="2651" y="39211"/>
                  </a:lnTo>
                  <a:lnTo>
                    <a:pt x="2697" y="39211"/>
                  </a:lnTo>
                  <a:lnTo>
                    <a:pt x="2731" y="39188"/>
                  </a:lnTo>
                  <a:lnTo>
                    <a:pt x="2765" y="39177"/>
                  </a:lnTo>
                  <a:lnTo>
                    <a:pt x="2788" y="39143"/>
                  </a:lnTo>
                  <a:lnTo>
                    <a:pt x="2811" y="39109"/>
                  </a:lnTo>
                  <a:lnTo>
                    <a:pt x="2833" y="39074"/>
                  </a:lnTo>
                  <a:lnTo>
                    <a:pt x="2845" y="39040"/>
                  </a:lnTo>
                  <a:lnTo>
                    <a:pt x="2845" y="38995"/>
                  </a:lnTo>
                  <a:lnTo>
                    <a:pt x="2845" y="38961"/>
                  </a:lnTo>
                  <a:lnTo>
                    <a:pt x="2833" y="38915"/>
                  </a:lnTo>
                  <a:lnTo>
                    <a:pt x="4858" y="37744"/>
                  </a:lnTo>
                  <a:lnTo>
                    <a:pt x="4881" y="37778"/>
                  </a:lnTo>
                  <a:lnTo>
                    <a:pt x="4915" y="37800"/>
                  </a:lnTo>
                  <a:lnTo>
                    <a:pt x="4961" y="37823"/>
                  </a:lnTo>
                  <a:lnTo>
                    <a:pt x="5040" y="37823"/>
                  </a:lnTo>
                  <a:lnTo>
                    <a:pt x="5086" y="37800"/>
                  </a:lnTo>
                  <a:lnTo>
                    <a:pt x="5120" y="37778"/>
                  </a:lnTo>
                  <a:lnTo>
                    <a:pt x="5143" y="37744"/>
                  </a:lnTo>
                  <a:close/>
                  <a:moveTo>
                    <a:pt x="28496" y="37778"/>
                  </a:moveTo>
                  <a:lnTo>
                    <a:pt x="28542" y="37835"/>
                  </a:lnTo>
                  <a:lnTo>
                    <a:pt x="28587" y="37869"/>
                  </a:lnTo>
                  <a:lnTo>
                    <a:pt x="28644" y="37891"/>
                  </a:lnTo>
                  <a:lnTo>
                    <a:pt x="28712" y="37903"/>
                  </a:lnTo>
                  <a:lnTo>
                    <a:pt x="28769" y="37891"/>
                  </a:lnTo>
                  <a:lnTo>
                    <a:pt x="28826" y="37869"/>
                  </a:lnTo>
                  <a:lnTo>
                    <a:pt x="28883" y="37835"/>
                  </a:lnTo>
                  <a:lnTo>
                    <a:pt x="28917" y="37789"/>
                  </a:lnTo>
                  <a:lnTo>
                    <a:pt x="30874" y="38915"/>
                  </a:lnTo>
                  <a:lnTo>
                    <a:pt x="30862" y="38961"/>
                  </a:lnTo>
                  <a:lnTo>
                    <a:pt x="30851" y="38995"/>
                  </a:lnTo>
                  <a:lnTo>
                    <a:pt x="30862" y="39040"/>
                  </a:lnTo>
                  <a:lnTo>
                    <a:pt x="30874" y="39074"/>
                  </a:lnTo>
                  <a:lnTo>
                    <a:pt x="30885" y="39120"/>
                  </a:lnTo>
                  <a:lnTo>
                    <a:pt x="30908" y="39143"/>
                  </a:lnTo>
                  <a:lnTo>
                    <a:pt x="30942" y="39177"/>
                  </a:lnTo>
                  <a:lnTo>
                    <a:pt x="30976" y="39200"/>
                  </a:lnTo>
                  <a:lnTo>
                    <a:pt x="31010" y="39211"/>
                  </a:lnTo>
                  <a:lnTo>
                    <a:pt x="31056" y="39222"/>
                  </a:lnTo>
                  <a:lnTo>
                    <a:pt x="31056" y="41554"/>
                  </a:lnTo>
                  <a:lnTo>
                    <a:pt x="30988" y="41577"/>
                  </a:lnTo>
                  <a:lnTo>
                    <a:pt x="30931" y="41623"/>
                  </a:lnTo>
                  <a:lnTo>
                    <a:pt x="30885" y="41679"/>
                  </a:lnTo>
                  <a:lnTo>
                    <a:pt x="30885" y="41714"/>
                  </a:lnTo>
                  <a:lnTo>
                    <a:pt x="30874" y="41759"/>
                  </a:lnTo>
                  <a:lnTo>
                    <a:pt x="30885" y="41827"/>
                  </a:lnTo>
                  <a:lnTo>
                    <a:pt x="28883" y="42988"/>
                  </a:lnTo>
                  <a:lnTo>
                    <a:pt x="28849" y="42953"/>
                  </a:lnTo>
                  <a:lnTo>
                    <a:pt x="28803" y="42919"/>
                  </a:lnTo>
                  <a:lnTo>
                    <a:pt x="28758" y="42897"/>
                  </a:lnTo>
                  <a:lnTo>
                    <a:pt x="28712" y="42897"/>
                  </a:lnTo>
                  <a:lnTo>
                    <a:pt x="28656" y="42908"/>
                  </a:lnTo>
                  <a:lnTo>
                    <a:pt x="28610" y="42919"/>
                  </a:lnTo>
                  <a:lnTo>
                    <a:pt x="28565" y="42953"/>
                  </a:lnTo>
                  <a:lnTo>
                    <a:pt x="28542" y="42988"/>
                  </a:lnTo>
                  <a:lnTo>
                    <a:pt x="26528" y="41839"/>
                  </a:lnTo>
                  <a:lnTo>
                    <a:pt x="26540" y="41793"/>
                  </a:lnTo>
                  <a:lnTo>
                    <a:pt x="26551" y="41759"/>
                  </a:lnTo>
                  <a:lnTo>
                    <a:pt x="26540" y="41714"/>
                  </a:lnTo>
                  <a:lnTo>
                    <a:pt x="26528" y="41679"/>
                  </a:lnTo>
                  <a:lnTo>
                    <a:pt x="26517" y="41645"/>
                  </a:lnTo>
                  <a:lnTo>
                    <a:pt x="26494" y="41611"/>
                  </a:lnTo>
                  <a:lnTo>
                    <a:pt x="26460" y="41588"/>
                  </a:lnTo>
                  <a:lnTo>
                    <a:pt x="26426" y="41566"/>
                  </a:lnTo>
                  <a:lnTo>
                    <a:pt x="26392" y="41554"/>
                  </a:lnTo>
                  <a:lnTo>
                    <a:pt x="26358" y="41554"/>
                  </a:lnTo>
                  <a:lnTo>
                    <a:pt x="26358" y="39268"/>
                  </a:lnTo>
                  <a:lnTo>
                    <a:pt x="26403" y="39256"/>
                  </a:lnTo>
                  <a:lnTo>
                    <a:pt x="26460" y="39245"/>
                  </a:lnTo>
                  <a:lnTo>
                    <a:pt x="26494" y="39211"/>
                  </a:lnTo>
                  <a:lnTo>
                    <a:pt x="26540" y="39188"/>
                  </a:lnTo>
                  <a:lnTo>
                    <a:pt x="26563" y="39143"/>
                  </a:lnTo>
                  <a:lnTo>
                    <a:pt x="26585" y="39097"/>
                  </a:lnTo>
                  <a:lnTo>
                    <a:pt x="26608" y="39052"/>
                  </a:lnTo>
                  <a:lnTo>
                    <a:pt x="26608" y="38995"/>
                  </a:lnTo>
                  <a:lnTo>
                    <a:pt x="26608" y="38938"/>
                  </a:lnTo>
                  <a:lnTo>
                    <a:pt x="26585" y="38892"/>
                  </a:lnTo>
                  <a:lnTo>
                    <a:pt x="28496" y="37778"/>
                  </a:lnTo>
                  <a:close/>
                  <a:moveTo>
                    <a:pt x="33627" y="37766"/>
                  </a:moveTo>
                  <a:lnTo>
                    <a:pt x="35595" y="38904"/>
                  </a:lnTo>
                  <a:lnTo>
                    <a:pt x="35583" y="38949"/>
                  </a:lnTo>
                  <a:lnTo>
                    <a:pt x="35583" y="38995"/>
                  </a:lnTo>
                  <a:lnTo>
                    <a:pt x="35583" y="39040"/>
                  </a:lnTo>
                  <a:lnTo>
                    <a:pt x="35595" y="39086"/>
                  </a:lnTo>
                  <a:lnTo>
                    <a:pt x="35617" y="39120"/>
                  </a:lnTo>
                  <a:lnTo>
                    <a:pt x="35640" y="39165"/>
                  </a:lnTo>
                  <a:lnTo>
                    <a:pt x="35674" y="39188"/>
                  </a:lnTo>
                  <a:lnTo>
                    <a:pt x="35708" y="39211"/>
                  </a:lnTo>
                  <a:lnTo>
                    <a:pt x="35754" y="39234"/>
                  </a:lnTo>
                  <a:lnTo>
                    <a:pt x="35788" y="39234"/>
                  </a:lnTo>
                  <a:lnTo>
                    <a:pt x="35788" y="41554"/>
                  </a:lnTo>
                  <a:lnTo>
                    <a:pt x="35720" y="41577"/>
                  </a:lnTo>
                  <a:lnTo>
                    <a:pt x="35663" y="41623"/>
                  </a:lnTo>
                  <a:lnTo>
                    <a:pt x="35629" y="41679"/>
                  </a:lnTo>
                  <a:lnTo>
                    <a:pt x="35617" y="41714"/>
                  </a:lnTo>
                  <a:lnTo>
                    <a:pt x="35617" y="41759"/>
                  </a:lnTo>
                  <a:lnTo>
                    <a:pt x="35617" y="41793"/>
                  </a:lnTo>
                  <a:lnTo>
                    <a:pt x="35629" y="41827"/>
                  </a:lnTo>
                  <a:lnTo>
                    <a:pt x="33627" y="42988"/>
                  </a:lnTo>
                  <a:lnTo>
                    <a:pt x="33593" y="42953"/>
                  </a:lnTo>
                  <a:lnTo>
                    <a:pt x="33547" y="42919"/>
                  </a:lnTo>
                  <a:lnTo>
                    <a:pt x="33502" y="42897"/>
                  </a:lnTo>
                  <a:lnTo>
                    <a:pt x="33399" y="42897"/>
                  </a:lnTo>
                  <a:lnTo>
                    <a:pt x="33354" y="42919"/>
                  </a:lnTo>
                  <a:lnTo>
                    <a:pt x="33308" y="42953"/>
                  </a:lnTo>
                  <a:lnTo>
                    <a:pt x="33274" y="42988"/>
                  </a:lnTo>
                  <a:lnTo>
                    <a:pt x="31272" y="41827"/>
                  </a:lnTo>
                  <a:lnTo>
                    <a:pt x="31283" y="41793"/>
                  </a:lnTo>
                  <a:lnTo>
                    <a:pt x="31283" y="41759"/>
                  </a:lnTo>
                  <a:lnTo>
                    <a:pt x="31283" y="41714"/>
                  </a:lnTo>
                  <a:lnTo>
                    <a:pt x="31272" y="41679"/>
                  </a:lnTo>
                  <a:lnTo>
                    <a:pt x="31249" y="41645"/>
                  </a:lnTo>
                  <a:lnTo>
                    <a:pt x="31226" y="41623"/>
                  </a:lnTo>
                  <a:lnTo>
                    <a:pt x="31204" y="41588"/>
                  </a:lnTo>
                  <a:lnTo>
                    <a:pt x="31170" y="41577"/>
                  </a:lnTo>
                  <a:lnTo>
                    <a:pt x="31135" y="41554"/>
                  </a:lnTo>
                  <a:lnTo>
                    <a:pt x="31101" y="41554"/>
                  </a:lnTo>
                  <a:lnTo>
                    <a:pt x="31101" y="39222"/>
                  </a:lnTo>
                  <a:lnTo>
                    <a:pt x="31135" y="39222"/>
                  </a:lnTo>
                  <a:lnTo>
                    <a:pt x="31181" y="39200"/>
                  </a:lnTo>
                  <a:lnTo>
                    <a:pt x="31215" y="39177"/>
                  </a:lnTo>
                  <a:lnTo>
                    <a:pt x="31249" y="39154"/>
                  </a:lnTo>
                  <a:lnTo>
                    <a:pt x="31272" y="39120"/>
                  </a:lnTo>
                  <a:lnTo>
                    <a:pt x="31295" y="39086"/>
                  </a:lnTo>
                  <a:lnTo>
                    <a:pt x="31306" y="39040"/>
                  </a:lnTo>
                  <a:lnTo>
                    <a:pt x="31306" y="38995"/>
                  </a:lnTo>
                  <a:lnTo>
                    <a:pt x="31306" y="38949"/>
                  </a:lnTo>
                  <a:lnTo>
                    <a:pt x="31295" y="38904"/>
                  </a:lnTo>
                  <a:lnTo>
                    <a:pt x="33274" y="37766"/>
                  </a:lnTo>
                  <a:lnTo>
                    <a:pt x="33308" y="37800"/>
                  </a:lnTo>
                  <a:lnTo>
                    <a:pt x="33354" y="37835"/>
                  </a:lnTo>
                  <a:lnTo>
                    <a:pt x="33399" y="37857"/>
                  </a:lnTo>
                  <a:lnTo>
                    <a:pt x="33502" y="37857"/>
                  </a:lnTo>
                  <a:lnTo>
                    <a:pt x="33547" y="37835"/>
                  </a:lnTo>
                  <a:lnTo>
                    <a:pt x="33593" y="37812"/>
                  </a:lnTo>
                  <a:lnTo>
                    <a:pt x="33627" y="37766"/>
                  </a:lnTo>
                  <a:close/>
                  <a:moveTo>
                    <a:pt x="14334" y="37744"/>
                  </a:moveTo>
                  <a:lnTo>
                    <a:pt x="14368" y="37778"/>
                  </a:lnTo>
                  <a:lnTo>
                    <a:pt x="14402" y="37812"/>
                  </a:lnTo>
                  <a:lnTo>
                    <a:pt x="14448" y="37823"/>
                  </a:lnTo>
                  <a:lnTo>
                    <a:pt x="14493" y="37835"/>
                  </a:lnTo>
                  <a:lnTo>
                    <a:pt x="14539" y="37823"/>
                  </a:lnTo>
                  <a:lnTo>
                    <a:pt x="14573" y="37812"/>
                  </a:lnTo>
                  <a:lnTo>
                    <a:pt x="14607" y="37789"/>
                  </a:lnTo>
                  <a:lnTo>
                    <a:pt x="14641" y="37755"/>
                  </a:lnTo>
                  <a:lnTo>
                    <a:pt x="16677" y="38938"/>
                  </a:lnTo>
                  <a:lnTo>
                    <a:pt x="16666" y="38995"/>
                  </a:lnTo>
                  <a:lnTo>
                    <a:pt x="16677" y="39063"/>
                  </a:lnTo>
                  <a:lnTo>
                    <a:pt x="16711" y="39120"/>
                  </a:lnTo>
                  <a:lnTo>
                    <a:pt x="16768" y="39165"/>
                  </a:lnTo>
                  <a:lnTo>
                    <a:pt x="16825" y="39188"/>
                  </a:lnTo>
                  <a:lnTo>
                    <a:pt x="16825" y="41543"/>
                  </a:lnTo>
                  <a:lnTo>
                    <a:pt x="16791" y="41554"/>
                  </a:lnTo>
                  <a:lnTo>
                    <a:pt x="16757" y="41566"/>
                  </a:lnTo>
                  <a:lnTo>
                    <a:pt x="16700" y="41611"/>
                  </a:lnTo>
                  <a:lnTo>
                    <a:pt x="16655" y="41679"/>
                  </a:lnTo>
                  <a:lnTo>
                    <a:pt x="16643" y="41714"/>
                  </a:lnTo>
                  <a:lnTo>
                    <a:pt x="16643" y="41759"/>
                  </a:lnTo>
                  <a:lnTo>
                    <a:pt x="16643" y="41793"/>
                  </a:lnTo>
                  <a:lnTo>
                    <a:pt x="16655" y="41827"/>
                  </a:lnTo>
                  <a:lnTo>
                    <a:pt x="14641" y="42999"/>
                  </a:lnTo>
                  <a:lnTo>
                    <a:pt x="14607" y="42965"/>
                  </a:lnTo>
                  <a:lnTo>
                    <a:pt x="14573" y="42942"/>
                  </a:lnTo>
                  <a:lnTo>
                    <a:pt x="14539" y="42931"/>
                  </a:lnTo>
                  <a:lnTo>
                    <a:pt x="14493" y="42919"/>
                  </a:lnTo>
                  <a:lnTo>
                    <a:pt x="14448" y="42931"/>
                  </a:lnTo>
                  <a:lnTo>
                    <a:pt x="14402" y="42942"/>
                  </a:lnTo>
                  <a:lnTo>
                    <a:pt x="14368" y="42965"/>
                  </a:lnTo>
                  <a:lnTo>
                    <a:pt x="14334" y="42999"/>
                  </a:lnTo>
                  <a:lnTo>
                    <a:pt x="12366" y="41861"/>
                  </a:lnTo>
                  <a:lnTo>
                    <a:pt x="12377" y="41816"/>
                  </a:lnTo>
                  <a:lnTo>
                    <a:pt x="12389" y="41759"/>
                  </a:lnTo>
                  <a:lnTo>
                    <a:pt x="12377" y="41702"/>
                  </a:lnTo>
                  <a:lnTo>
                    <a:pt x="12366" y="41657"/>
                  </a:lnTo>
                  <a:lnTo>
                    <a:pt x="12343" y="41611"/>
                  </a:lnTo>
                  <a:lnTo>
                    <a:pt x="12309" y="41577"/>
                  </a:lnTo>
                  <a:lnTo>
                    <a:pt x="12275" y="41543"/>
                  </a:lnTo>
                  <a:lnTo>
                    <a:pt x="12230" y="41520"/>
                  </a:lnTo>
                  <a:lnTo>
                    <a:pt x="12184" y="41497"/>
                  </a:lnTo>
                  <a:lnTo>
                    <a:pt x="12139" y="41486"/>
                  </a:lnTo>
                  <a:lnTo>
                    <a:pt x="12139" y="39200"/>
                  </a:lnTo>
                  <a:lnTo>
                    <a:pt x="12173" y="39200"/>
                  </a:lnTo>
                  <a:lnTo>
                    <a:pt x="12207" y="39188"/>
                  </a:lnTo>
                  <a:lnTo>
                    <a:pt x="12241" y="39165"/>
                  </a:lnTo>
                  <a:lnTo>
                    <a:pt x="12275" y="39143"/>
                  </a:lnTo>
                  <a:lnTo>
                    <a:pt x="12298" y="39109"/>
                  </a:lnTo>
                  <a:lnTo>
                    <a:pt x="12309" y="39074"/>
                  </a:lnTo>
                  <a:lnTo>
                    <a:pt x="12321" y="39040"/>
                  </a:lnTo>
                  <a:lnTo>
                    <a:pt x="12332" y="38995"/>
                  </a:lnTo>
                  <a:lnTo>
                    <a:pt x="12321" y="38961"/>
                  </a:lnTo>
                  <a:lnTo>
                    <a:pt x="12309" y="38915"/>
                  </a:lnTo>
                  <a:lnTo>
                    <a:pt x="14334" y="37744"/>
                  </a:lnTo>
                  <a:close/>
                  <a:moveTo>
                    <a:pt x="9943" y="37778"/>
                  </a:moveTo>
                  <a:lnTo>
                    <a:pt x="11934" y="38927"/>
                  </a:lnTo>
                  <a:lnTo>
                    <a:pt x="11911" y="38995"/>
                  </a:lnTo>
                  <a:lnTo>
                    <a:pt x="11922" y="39040"/>
                  </a:lnTo>
                  <a:lnTo>
                    <a:pt x="11934" y="39074"/>
                  </a:lnTo>
                  <a:lnTo>
                    <a:pt x="11968" y="39131"/>
                  </a:lnTo>
                  <a:lnTo>
                    <a:pt x="12025" y="39177"/>
                  </a:lnTo>
                  <a:lnTo>
                    <a:pt x="12093" y="39200"/>
                  </a:lnTo>
                  <a:lnTo>
                    <a:pt x="12093" y="41497"/>
                  </a:lnTo>
                  <a:lnTo>
                    <a:pt x="12036" y="41509"/>
                  </a:lnTo>
                  <a:lnTo>
                    <a:pt x="12002" y="41520"/>
                  </a:lnTo>
                  <a:lnTo>
                    <a:pt x="11957" y="41543"/>
                  </a:lnTo>
                  <a:lnTo>
                    <a:pt x="11922" y="41577"/>
                  </a:lnTo>
                  <a:lnTo>
                    <a:pt x="11900" y="41623"/>
                  </a:lnTo>
                  <a:lnTo>
                    <a:pt x="11877" y="41657"/>
                  </a:lnTo>
                  <a:lnTo>
                    <a:pt x="11865" y="41702"/>
                  </a:lnTo>
                  <a:lnTo>
                    <a:pt x="11854" y="41759"/>
                  </a:lnTo>
                  <a:lnTo>
                    <a:pt x="11865" y="41805"/>
                  </a:lnTo>
                  <a:lnTo>
                    <a:pt x="11877" y="41850"/>
                  </a:lnTo>
                  <a:lnTo>
                    <a:pt x="9875" y="43010"/>
                  </a:lnTo>
                  <a:lnTo>
                    <a:pt x="9852" y="42976"/>
                  </a:lnTo>
                  <a:lnTo>
                    <a:pt x="9818" y="42953"/>
                  </a:lnTo>
                  <a:lnTo>
                    <a:pt x="9784" y="42942"/>
                  </a:lnTo>
                  <a:lnTo>
                    <a:pt x="9704" y="42942"/>
                  </a:lnTo>
                  <a:lnTo>
                    <a:pt x="9670" y="42965"/>
                  </a:lnTo>
                  <a:lnTo>
                    <a:pt x="9636" y="42988"/>
                  </a:lnTo>
                  <a:lnTo>
                    <a:pt x="9613" y="43010"/>
                  </a:lnTo>
                  <a:lnTo>
                    <a:pt x="7531" y="41805"/>
                  </a:lnTo>
                  <a:lnTo>
                    <a:pt x="7531" y="41759"/>
                  </a:lnTo>
                  <a:lnTo>
                    <a:pt x="7520" y="41702"/>
                  </a:lnTo>
                  <a:lnTo>
                    <a:pt x="7497" y="41645"/>
                  </a:lnTo>
                  <a:lnTo>
                    <a:pt x="7452" y="41611"/>
                  </a:lnTo>
                  <a:lnTo>
                    <a:pt x="7395" y="41588"/>
                  </a:lnTo>
                  <a:lnTo>
                    <a:pt x="7395" y="39268"/>
                  </a:lnTo>
                  <a:lnTo>
                    <a:pt x="7440" y="39256"/>
                  </a:lnTo>
                  <a:lnTo>
                    <a:pt x="7486" y="39234"/>
                  </a:lnTo>
                  <a:lnTo>
                    <a:pt x="7531" y="39211"/>
                  </a:lnTo>
                  <a:lnTo>
                    <a:pt x="7566" y="39177"/>
                  </a:lnTo>
                  <a:lnTo>
                    <a:pt x="7600" y="39143"/>
                  </a:lnTo>
                  <a:lnTo>
                    <a:pt x="7622" y="39097"/>
                  </a:lnTo>
                  <a:lnTo>
                    <a:pt x="7634" y="39052"/>
                  </a:lnTo>
                  <a:lnTo>
                    <a:pt x="7634" y="38995"/>
                  </a:lnTo>
                  <a:lnTo>
                    <a:pt x="7634" y="38938"/>
                  </a:lnTo>
                  <a:lnTo>
                    <a:pt x="7611" y="38892"/>
                  </a:lnTo>
                  <a:lnTo>
                    <a:pt x="9545" y="37778"/>
                  </a:lnTo>
                  <a:lnTo>
                    <a:pt x="9590" y="37823"/>
                  </a:lnTo>
                  <a:lnTo>
                    <a:pt x="9636" y="37857"/>
                  </a:lnTo>
                  <a:lnTo>
                    <a:pt x="9693" y="37880"/>
                  </a:lnTo>
                  <a:lnTo>
                    <a:pt x="9750" y="37891"/>
                  </a:lnTo>
                  <a:lnTo>
                    <a:pt x="9807" y="37880"/>
                  </a:lnTo>
                  <a:lnTo>
                    <a:pt x="9863" y="37857"/>
                  </a:lnTo>
                  <a:lnTo>
                    <a:pt x="9909" y="37823"/>
                  </a:lnTo>
                  <a:lnTo>
                    <a:pt x="9943" y="37778"/>
                  </a:lnTo>
                  <a:close/>
                  <a:moveTo>
                    <a:pt x="16677" y="41873"/>
                  </a:moveTo>
                  <a:lnTo>
                    <a:pt x="16711" y="41907"/>
                  </a:lnTo>
                  <a:lnTo>
                    <a:pt x="16757" y="41941"/>
                  </a:lnTo>
                  <a:lnTo>
                    <a:pt x="16802" y="41964"/>
                  </a:lnTo>
                  <a:lnTo>
                    <a:pt x="16859" y="41975"/>
                  </a:lnTo>
                  <a:lnTo>
                    <a:pt x="16916" y="41964"/>
                  </a:lnTo>
                  <a:lnTo>
                    <a:pt x="16962" y="41952"/>
                  </a:lnTo>
                  <a:lnTo>
                    <a:pt x="17007" y="41918"/>
                  </a:lnTo>
                  <a:lnTo>
                    <a:pt x="17041" y="41884"/>
                  </a:lnTo>
                  <a:lnTo>
                    <a:pt x="19021" y="43022"/>
                  </a:lnTo>
                  <a:lnTo>
                    <a:pt x="18998" y="43056"/>
                  </a:lnTo>
                  <a:lnTo>
                    <a:pt x="18998" y="43101"/>
                  </a:lnTo>
                  <a:lnTo>
                    <a:pt x="18998" y="43147"/>
                  </a:lnTo>
                  <a:lnTo>
                    <a:pt x="19009" y="43192"/>
                  </a:lnTo>
                  <a:lnTo>
                    <a:pt x="19032" y="43226"/>
                  </a:lnTo>
                  <a:lnTo>
                    <a:pt x="19055" y="43261"/>
                  </a:lnTo>
                  <a:lnTo>
                    <a:pt x="19089" y="43283"/>
                  </a:lnTo>
                  <a:lnTo>
                    <a:pt x="19123" y="43306"/>
                  </a:lnTo>
                  <a:lnTo>
                    <a:pt x="19157" y="43329"/>
                  </a:lnTo>
                  <a:lnTo>
                    <a:pt x="19203" y="43329"/>
                  </a:lnTo>
                  <a:lnTo>
                    <a:pt x="19203" y="45615"/>
                  </a:lnTo>
                  <a:lnTo>
                    <a:pt x="19157" y="45627"/>
                  </a:lnTo>
                  <a:lnTo>
                    <a:pt x="19112" y="45649"/>
                  </a:lnTo>
                  <a:lnTo>
                    <a:pt x="19078" y="45672"/>
                  </a:lnTo>
                  <a:lnTo>
                    <a:pt x="19043" y="45695"/>
                  </a:lnTo>
                  <a:lnTo>
                    <a:pt x="19021" y="45729"/>
                  </a:lnTo>
                  <a:lnTo>
                    <a:pt x="18998" y="45775"/>
                  </a:lnTo>
                  <a:lnTo>
                    <a:pt x="18986" y="45820"/>
                  </a:lnTo>
                  <a:lnTo>
                    <a:pt x="18986" y="45866"/>
                  </a:lnTo>
                  <a:lnTo>
                    <a:pt x="18986" y="45911"/>
                  </a:lnTo>
                  <a:lnTo>
                    <a:pt x="18998" y="45957"/>
                  </a:lnTo>
                  <a:lnTo>
                    <a:pt x="17075" y="47060"/>
                  </a:lnTo>
                  <a:lnTo>
                    <a:pt x="17041" y="47014"/>
                  </a:lnTo>
                  <a:lnTo>
                    <a:pt x="16984" y="46980"/>
                  </a:lnTo>
                  <a:lnTo>
                    <a:pt x="16928" y="46958"/>
                  </a:lnTo>
                  <a:lnTo>
                    <a:pt x="16859" y="46946"/>
                  </a:lnTo>
                  <a:lnTo>
                    <a:pt x="16791" y="46958"/>
                  </a:lnTo>
                  <a:lnTo>
                    <a:pt x="16734" y="46980"/>
                  </a:lnTo>
                  <a:lnTo>
                    <a:pt x="16677" y="47014"/>
                  </a:lnTo>
                  <a:lnTo>
                    <a:pt x="16632" y="47071"/>
                  </a:lnTo>
                  <a:lnTo>
                    <a:pt x="14675" y="45934"/>
                  </a:lnTo>
                  <a:lnTo>
                    <a:pt x="14687" y="45900"/>
                  </a:lnTo>
                  <a:lnTo>
                    <a:pt x="14698" y="45866"/>
                  </a:lnTo>
                  <a:lnTo>
                    <a:pt x="14687" y="45820"/>
                  </a:lnTo>
                  <a:lnTo>
                    <a:pt x="14675" y="45786"/>
                  </a:lnTo>
                  <a:lnTo>
                    <a:pt x="14664" y="45752"/>
                  </a:lnTo>
                  <a:lnTo>
                    <a:pt x="14641" y="45718"/>
                  </a:lnTo>
                  <a:lnTo>
                    <a:pt x="14607" y="45695"/>
                  </a:lnTo>
                  <a:lnTo>
                    <a:pt x="14584" y="45684"/>
                  </a:lnTo>
                  <a:lnTo>
                    <a:pt x="14539" y="45661"/>
                  </a:lnTo>
                  <a:lnTo>
                    <a:pt x="14505" y="45661"/>
                  </a:lnTo>
                  <a:lnTo>
                    <a:pt x="14505" y="43283"/>
                  </a:lnTo>
                  <a:lnTo>
                    <a:pt x="14573" y="43272"/>
                  </a:lnTo>
                  <a:lnTo>
                    <a:pt x="14630" y="43226"/>
                  </a:lnTo>
                  <a:lnTo>
                    <a:pt x="14664" y="43170"/>
                  </a:lnTo>
                  <a:lnTo>
                    <a:pt x="14675" y="43135"/>
                  </a:lnTo>
                  <a:lnTo>
                    <a:pt x="14675" y="43101"/>
                  </a:lnTo>
                  <a:lnTo>
                    <a:pt x="14675" y="43067"/>
                  </a:lnTo>
                  <a:lnTo>
                    <a:pt x="14664" y="43033"/>
                  </a:lnTo>
                  <a:lnTo>
                    <a:pt x="16677" y="41873"/>
                  </a:lnTo>
                  <a:close/>
                  <a:moveTo>
                    <a:pt x="21455" y="41850"/>
                  </a:moveTo>
                  <a:lnTo>
                    <a:pt x="21478" y="41884"/>
                  </a:lnTo>
                  <a:lnTo>
                    <a:pt x="21512" y="41907"/>
                  </a:lnTo>
                  <a:lnTo>
                    <a:pt x="21557" y="41930"/>
                  </a:lnTo>
                  <a:lnTo>
                    <a:pt x="21648" y="41930"/>
                  </a:lnTo>
                  <a:lnTo>
                    <a:pt x="21682" y="41918"/>
                  </a:lnTo>
                  <a:lnTo>
                    <a:pt x="21717" y="41896"/>
                  </a:lnTo>
                  <a:lnTo>
                    <a:pt x="21751" y="41861"/>
                  </a:lnTo>
                  <a:lnTo>
                    <a:pt x="23719" y="42999"/>
                  </a:lnTo>
                  <a:lnTo>
                    <a:pt x="23707" y="43056"/>
                  </a:lnTo>
                  <a:lnTo>
                    <a:pt x="23707" y="43101"/>
                  </a:lnTo>
                  <a:lnTo>
                    <a:pt x="23707" y="43158"/>
                  </a:lnTo>
                  <a:lnTo>
                    <a:pt x="23719" y="43204"/>
                  </a:lnTo>
                  <a:lnTo>
                    <a:pt x="23741" y="43249"/>
                  </a:lnTo>
                  <a:lnTo>
                    <a:pt x="23776" y="43283"/>
                  </a:lnTo>
                  <a:lnTo>
                    <a:pt x="23810" y="43317"/>
                  </a:lnTo>
                  <a:lnTo>
                    <a:pt x="23844" y="43340"/>
                  </a:lnTo>
                  <a:lnTo>
                    <a:pt x="23889" y="43363"/>
                  </a:lnTo>
                  <a:lnTo>
                    <a:pt x="23946" y="43374"/>
                  </a:lnTo>
                  <a:lnTo>
                    <a:pt x="23946" y="45615"/>
                  </a:lnTo>
                  <a:lnTo>
                    <a:pt x="23901" y="45627"/>
                  </a:lnTo>
                  <a:lnTo>
                    <a:pt x="23855" y="45649"/>
                  </a:lnTo>
                  <a:lnTo>
                    <a:pt x="23821" y="45672"/>
                  </a:lnTo>
                  <a:lnTo>
                    <a:pt x="23787" y="45695"/>
                  </a:lnTo>
                  <a:lnTo>
                    <a:pt x="23764" y="45729"/>
                  </a:lnTo>
                  <a:lnTo>
                    <a:pt x="23741" y="45775"/>
                  </a:lnTo>
                  <a:lnTo>
                    <a:pt x="23730" y="45820"/>
                  </a:lnTo>
                  <a:lnTo>
                    <a:pt x="23730" y="45866"/>
                  </a:lnTo>
                  <a:lnTo>
                    <a:pt x="23730" y="45911"/>
                  </a:lnTo>
                  <a:lnTo>
                    <a:pt x="23741" y="45957"/>
                  </a:lnTo>
                  <a:lnTo>
                    <a:pt x="21785" y="47083"/>
                  </a:lnTo>
                  <a:lnTo>
                    <a:pt x="21751" y="47049"/>
                  </a:lnTo>
                  <a:lnTo>
                    <a:pt x="21705" y="47014"/>
                  </a:lnTo>
                  <a:lnTo>
                    <a:pt x="21660" y="46992"/>
                  </a:lnTo>
                  <a:lnTo>
                    <a:pt x="21546" y="46992"/>
                  </a:lnTo>
                  <a:lnTo>
                    <a:pt x="21489" y="47014"/>
                  </a:lnTo>
                  <a:lnTo>
                    <a:pt x="21455" y="47049"/>
                  </a:lnTo>
                  <a:lnTo>
                    <a:pt x="21421" y="47094"/>
                  </a:lnTo>
                  <a:lnTo>
                    <a:pt x="19453" y="45957"/>
                  </a:lnTo>
                  <a:lnTo>
                    <a:pt x="19476" y="45911"/>
                  </a:lnTo>
                  <a:lnTo>
                    <a:pt x="19476" y="45866"/>
                  </a:lnTo>
                  <a:lnTo>
                    <a:pt x="19476" y="45809"/>
                  </a:lnTo>
                  <a:lnTo>
                    <a:pt x="19464" y="45763"/>
                  </a:lnTo>
                  <a:lnTo>
                    <a:pt x="19442" y="45729"/>
                  </a:lnTo>
                  <a:lnTo>
                    <a:pt x="19407" y="45695"/>
                  </a:lnTo>
                  <a:lnTo>
                    <a:pt x="19373" y="45661"/>
                  </a:lnTo>
                  <a:lnTo>
                    <a:pt x="19339" y="45638"/>
                  </a:lnTo>
                  <a:lnTo>
                    <a:pt x="19294" y="45627"/>
                  </a:lnTo>
                  <a:lnTo>
                    <a:pt x="19248" y="45615"/>
                  </a:lnTo>
                  <a:lnTo>
                    <a:pt x="19248" y="43340"/>
                  </a:lnTo>
                  <a:lnTo>
                    <a:pt x="19294" y="43329"/>
                  </a:lnTo>
                  <a:lnTo>
                    <a:pt x="19328" y="43317"/>
                  </a:lnTo>
                  <a:lnTo>
                    <a:pt x="19373" y="43295"/>
                  </a:lnTo>
                  <a:lnTo>
                    <a:pt x="19396" y="43261"/>
                  </a:lnTo>
                  <a:lnTo>
                    <a:pt x="19430" y="43226"/>
                  </a:lnTo>
                  <a:lnTo>
                    <a:pt x="19453" y="43192"/>
                  </a:lnTo>
                  <a:lnTo>
                    <a:pt x="19464" y="43147"/>
                  </a:lnTo>
                  <a:lnTo>
                    <a:pt x="19464" y="43101"/>
                  </a:lnTo>
                  <a:lnTo>
                    <a:pt x="19464" y="43056"/>
                  </a:lnTo>
                  <a:lnTo>
                    <a:pt x="19442" y="43010"/>
                  </a:lnTo>
                  <a:lnTo>
                    <a:pt x="21455" y="41850"/>
                  </a:lnTo>
                  <a:close/>
                  <a:moveTo>
                    <a:pt x="11900" y="41896"/>
                  </a:moveTo>
                  <a:lnTo>
                    <a:pt x="11934" y="41941"/>
                  </a:lnTo>
                  <a:lnTo>
                    <a:pt x="11991" y="41987"/>
                  </a:lnTo>
                  <a:lnTo>
                    <a:pt x="12048" y="42009"/>
                  </a:lnTo>
                  <a:lnTo>
                    <a:pt x="12127" y="42021"/>
                  </a:lnTo>
                  <a:lnTo>
                    <a:pt x="12184" y="42009"/>
                  </a:lnTo>
                  <a:lnTo>
                    <a:pt x="12252" y="41987"/>
                  </a:lnTo>
                  <a:lnTo>
                    <a:pt x="12298" y="41952"/>
                  </a:lnTo>
                  <a:lnTo>
                    <a:pt x="12343" y="41907"/>
                  </a:lnTo>
                  <a:lnTo>
                    <a:pt x="14323" y="43044"/>
                  </a:lnTo>
                  <a:lnTo>
                    <a:pt x="14311" y="43101"/>
                  </a:lnTo>
                  <a:lnTo>
                    <a:pt x="14323" y="43170"/>
                  </a:lnTo>
                  <a:lnTo>
                    <a:pt x="14357" y="43226"/>
                  </a:lnTo>
                  <a:lnTo>
                    <a:pt x="14402" y="43261"/>
                  </a:lnTo>
                  <a:lnTo>
                    <a:pt x="14459" y="43283"/>
                  </a:lnTo>
                  <a:lnTo>
                    <a:pt x="14459" y="45661"/>
                  </a:lnTo>
                  <a:lnTo>
                    <a:pt x="14391" y="45684"/>
                  </a:lnTo>
                  <a:lnTo>
                    <a:pt x="14334" y="45729"/>
                  </a:lnTo>
                  <a:lnTo>
                    <a:pt x="14300" y="45786"/>
                  </a:lnTo>
                  <a:lnTo>
                    <a:pt x="14288" y="45866"/>
                  </a:lnTo>
                  <a:lnTo>
                    <a:pt x="14300" y="45934"/>
                  </a:lnTo>
                  <a:lnTo>
                    <a:pt x="12286" y="47094"/>
                  </a:lnTo>
                  <a:lnTo>
                    <a:pt x="12252" y="47060"/>
                  </a:lnTo>
                  <a:lnTo>
                    <a:pt x="12218" y="47026"/>
                  </a:lnTo>
                  <a:lnTo>
                    <a:pt x="12173" y="47014"/>
                  </a:lnTo>
                  <a:lnTo>
                    <a:pt x="12127" y="47003"/>
                  </a:lnTo>
                  <a:lnTo>
                    <a:pt x="12070" y="47014"/>
                  </a:lnTo>
                  <a:lnTo>
                    <a:pt x="12025" y="47037"/>
                  </a:lnTo>
                  <a:lnTo>
                    <a:pt x="11979" y="47060"/>
                  </a:lnTo>
                  <a:lnTo>
                    <a:pt x="11957" y="47105"/>
                  </a:lnTo>
                  <a:lnTo>
                    <a:pt x="9977" y="45968"/>
                  </a:lnTo>
                  <a:lnTo>
                    <a:pt x="10000" y="45911"/>
                  </a:lnTo>
                  <a:lnTo>
                    <a:pt x="10000" y="45866"/>
                  </a:lnTo>
                  <a:lnTo>
                    <a:pt x="10000" y="45809"/>
                  </a:lnTo>
                  <a:lnTo>
                    <a:pt x="9989" y="45763"/>
                  </a:lnTo>
                  <a:lnTo>
                    <a:pt x="9966" y="45718"/>
                  </a:lnTo>
                  <a:lnTo>
                    <a:pt x="9932" y="45684"/>
                  </a:lnTo>
                  <a:lnTo>
                    <a:pt x="9898" y="45649"/>
                  </a:lnTo>
                  <a:lnTo>
                    <a:pt x="9852" y="45627"/>
                  </a:lnTo>
                  <a:lnTo>
                    <a:pt x="9807" y="45615"/>
                  </a:lnTo>
                  <a:lnTo>
                    <a:pt x="9761" y="45604"/>
                  </a:lnTo>
                  <a:lnTo>
                    <a:pt x="9761" y="43272"/>
                  </a:lnTo>
                  <a:lnTo>
                    <a:pt x="9818" y="43249"/>
                  </a:lnTo>
                  <a:lnTo>
                    <a:pt x="9875" y="43215"/>
                  </a:lnTo>
                  <a:lnTo>
                    <a:pt x="9898" y="43170"/>
                  </a:lnTo>
                  <a:lnTo>
                    <a:pt x="9909" y="43101"/>
                  </a:lnTo>
                  <a:lnTo>
                    <a:pt x="9898" y="43044"/>
                  </a:lnTo>
                  <a:lnTo>
                    <a:pt x="11900" y="41896"/>
                  </a:lnTo>
                  <a:close/>
                  <a:moveTo>
                    <a:pt x="30908" y="41861"/>
                  </a:moveTo>
                  <a:lnTo>
                    <a:pt x="30942" y="41907"/>
                  </a:lnTo>
                  <a:lnTo>
                    <a:pt x="30988" y="41930"/>
                  </a:lnTo>
                  <a:lnTo>
                    <a:pt x="31033" y="41952"/>
                  </a:lnTo>
                  <a:lnTo>
                    <a:pt x="31079" y="41964"/>
                  </a:lnTo>
                  <a:lnTo>
                    <a:pt x="31135" y="41952"/>
                  </a:lnTo>
                  <a:lnTo>
                    <a:pt x="31181" y="41941"/>
                  </a:lnTo>
                  <a:lnTo>
                    <a:pt x="31215" y="41907"/>
                  </a:lnTo>
                  <a:lnTo>
                    <a:pt x="31249" y="41873"/>
                  </a:lnTo>
                  <a:lnTo>
                    <a:pt x="33251" y="43033"/>
                  </a:lnTo>
                  <a:lnTo>
                    <a:pt x="33251" y="43067"/>
                  </a:lnTo>
                  <a:lnTo>
                    <a:pt x="33240" y="43101"/>
                  </a:lnTo>
                  <a:lnTo>
                    <a:pt x="33251" y="43147"/>
                  </a:lnTo>
                  <a:lnTo>
                    <a:pt x="33251" y="43181"/>
                  </a:lnTo>
                  <a:lnTo>
                    <a:pt x="33297" y="43238"/>
                  </a:lnTo>
                  <a:lnTo>
                    <a:pt x="33354" y="43283"/>
                  </a:lnTo>
                  <a:lnTo>
                    <a:pt x="33388" y="43306"/>
                  </a:lnTo>
                  <a:lnTo>
                    <a:pt x="33422" y="43306"/>
                  </a:lnTo>
                  <a:lnTo>
                    <a:pt x="33422" y="45661"/>
                  </a:lnTo>
                  <a:lnTo>
                    <a:pt x="33354" y="45684"/>
                  </a:lnTo>
                  <a:lnTo>
                    <a:pt x="33297" y="45729"/>
                  </a:lnTo>
                  <a:lnTo>
                    <a:pt x="33263" y="45786"/>
                  </a:lnTo>
                  <a:lnTo>
                    <a:pt x="33251" y="45866"/>
                  </a:lnTo>
                  <a:lnTo>
                    <a:pt x="33263" y="45934"/>
                  </a:lnTo>
                  <a:lnTo>
                    <a:pt x="31238" y="47094"/>
                  </a:lnTo>
                  <a:lnTo>
                    <a:pt x="31204" y="47071"/>
                  </a:lnTo>
                  <a:lnTo>
                    <a:pt x="31170" y="47037"/>
                  </a:lnTo>
                  <a:lnTo>
                    <a:pt x="31124" y="47026"/>
                  </a:lnTo>
                  <a:lnTo>
                    <a:pt x="31079" y="47014"/>
                  </a:lnTo>
                  <a:lnTo>
                    <a:pt x="31033" y="47026"/>
                  </a:lnTo>
                  <a:lnTo>
                    <a:pt x="30988" y="47037"/>
                  </a:lnTo>
                  <a:lnTo>
                    <a:pt x="30953" y="47071"/>
                  </a:lnTo>
                  <a:lnTo>
                    <a:pt x="30919" y="47105"/>
                  </a:lnTo>
                  <a:lnTo>
                    <a:pt x="28940" y="45957"/>
                  </a:lnTo>
                  <a:lnTo>
                    <a:pt x="28951" y="45911"/>
                  </a:lnTo>
                  <a:lnTo>
                    <a:pt x="28951" y="45866"/>
                  </a:lnTo>
                  <a:lnTo>
                    <a:pt x="28951" y="45809"/>
                  </a:lnTo>
                  <a:lnTo>
                    <a:pt x="28940" y="45775"/>
                  </a:lnTo>
                  <a:lnTo>
                    <a:pt x="28917" y="45729"/>
                  </a:lnTo>
                  <a:lnTo>
                    <a:pt x="28894" y="45695"/>
                  </a:lnTo>
                  <a:lnTo>
                    <a:pt x="28860" y="45661"/>
                  </a:lnTo>
                  <a:lnTo>
                    <a:pt x="28815" y="45638"/>
                  </a:lnTo>
                  <a:lnTo>
                    <a:pt x="28769" y="45627"/>
                  </a:lnTo>
                  <a:lnTo>
                    <a:pt x="28724" y="45615"/>
                  </a:lnTo>
                  <a:lnTo>
                    <a:pt x="28724" y="43306"/>
                  </a:lnTo>
                  <a:lnTo>
                    <a:pt x="28769" y="43306"/>
                  </a:lnTo>
                  <a:lnTo>
                    <a:pt x="28803" y="43295"/>
                  </a:lnTo>
                  <a:lnTo>
                    <a:pt x="28838" y="43272"/>
                  </a:lnTo>
                  <a:lnTo>
                    <a:pt x="28860" y="43249"/>
                  </a:lnTo>
                  <a:lnTo>
                    <a:pt x="28883" y="43215"/>
                  </a:lnTo>
                  <a:lnTo>
                    <a:pt x="28906" y="43181"/>
                  </a:lnTo>
                  <a:lnTo>
                    <a:pt x="28917" y="43147"/>
                  </a:lnTo>
                  <a:lnTo>
                    <a:pt x="28917" y="43101"/>
                  </a:lnTo>
                  <a:lnTo>
                    <a:pt x="28917" y="43067"/>
                  </a:lnTo>
                  <a:lnTo>
                    <a:pt x="28906" y="43022"/>
                  </a:lnTo>
                  <a:lnTo>
                    <a:pt x="30908" y="41861"/>
                  </a:lnTo>
                  <a:close/>
                  <a:moveTo>
                    <a:pt x="35788" y="0"/>
                  </a:moveTo>
                  <a:lnTo>
                    <a:pt x="35788" y="512"/>
                  </a:lnTo>
                  <a:lnTo>
                    <a:pt x="35731" y="535"/>
                  </a:lnTo>
                  <a:lnTo>
                    <a:pt x="35674" y="580"/>
                  </a:lnTo>
                  <a:lnTo>
                    <a:pt x="35640" y="637"/>
                  </a:lnTo>
                  <a:lnTo>
                    <a:pt x="35629" y="705"/>
                  </a:lnTo>
                  <a:lnTo>
                    <a:pt x="35640" y="762"/>
                  </a:lnTo>
                  <a:lnTo>
                    <a:pt x="33581" y="1945"/>
                  </a:lnTo>
                  <a:lnTo>
                    <a:pt x="33558" y="1922"/>
                  </a:lnTo>
                  <a:lnTo>
                    <a:pt x="33524" y="1900"/>
                  </a:lnTo>
                  <a:lnTo>
                    <a:pt x="33490" y="1888"/>
                  </a:lnTo>
                  <a:lnTo>
                    <a:pt x="33456" y="1877"/>
                  </a:lnTo>
                  <a:lnTo>
                    <a:pt x="33422" y="1888"/>
                  </a:lnTo>
                  <a:lnTo>
                    <a:pt x="33388" y="1900"/>
                  </a:lnTo>
                  <a:lnTo>
                    <a:pt x="33331" y="1934"/>
                  </a:lnTo>
                  <a:lnTo>
                    <a:pt x="33297" y="1991"/>
                  </a:lnTo>
                  <a:lnTo>
                    <a:pt x="33285" y="2013"/>
                  </a:lnTo>
                  <a:lnTo>
                    <a:pt x="33274" y="2048"/>
                  </a:lnTo>
                  <a:lnTo>
                    <a:pt x="33285" y="2116"/>
                  </a:lnTo>
                  <a:lnTo>
                    <a:pt x="33320" y="2161"/>
                  </a:lnTo>
                  <a:lnTo>
                    <a:pt x="33365" y="2207"/>
                  </a:lnTo>
                  <a:lnTo>
                    <a:pt x="33422" y="2218"/>
                  </a:lnTo>
                  <a:lnTo>
                    <a:pt x="33422" y="4584"/>
                  </a:lnTo>
                  <a:lnTo>
                    <a:pt x="33376" y="4584"/>
                  </a:lnTo>
                  <a:lnTo>
                    <a:pt x="33342" y="4607"/>
                  </a:lnTo>
                  <a:lnTo>
                    <a:pt x="33308" y="4630"/>
                  </a:lnTo>
                  <a:lnTo>
                    <a:pt x="33274" y="4653"/>
                  </a:lnTo>
                  <a:lnTo>
                    <a:pt x="33251" y="4687"/>
                  </a:lnTo>
                  <a:lnTo>
                    <a:pt x="33228" y="4721"/>
                  </a:lnTo>
                  <a:lnTo>
                    <a:pt x="33217" y="4766"/>
                  </a:lnTo>
                  <a:lnTo>
                    <a:pt x="33217" y="4812"/>
                  </a:lnTo>
                  <a:lnTo>
                    <a:pt x="33217" y="4857"/>
                  </a:lnTo>
                  <a:lnTo>
                    <a:pt x="33240" y="4903"/>
                  </a:lnTo>
                  <a:lnTo>
                    <a:pt x="33251" y="4937"/>
                  </a:lnTo>
                  <a:lnTo>
                    <a:pt x="33285" y="4982"/>
                  </a:lnTo>
                  <a:lnTo>
                    <a:pt x="33320" y="5005"/>
                  </a:lnTo>
                  <a:lnTo>
                    <a:pt x="33365" y="5028"/>
                  </a:lnTo>
                  <a:lnTo>
                    <a:pt x="33399" y="5039"/>
                  </a:lnTo>
                  <a:lnTo>
                    <a:pt x="33456" y="5051"/>
                  </a:lnTo>
                  <a:lnTo>
                    <a:pt x="33513" y="5039"/>
                  </a:lnTo>
                  <a:lnTo>
                    <a:pt x="33570" y="5017"/>
                  </a:lnTo>
                  <a:lnTo>
                    <a:pt x="33615" y="4982"/>
                  </a:lnTo>
                  <a:lnTo>
                    <a:pt x="33649" y="4937"/>
                  </a:lnTo>
                  <a:lnTo>
                    <a:pt x="35663" y="6097"/>
                  </a:lnTo>
                  <a:lnTo>
                    <a:pt x="35651" y="6154"/>
                  </a:lnTo>
                  <a:lnTo>
                    <a:pt x="35651" y="6188"/>
                  </a:lnTo>
                  <a:lnTo>
                    <a:pt x="35663" y="6222"/>
                  </a:lnTo>
                  <a:lnTo>
                    <a:pt x="35697" y="6279"/>
                  </a:lnTo>
                  <a:lnTo>
                    <a:pt x="35754" y="6313"/>
                  </a:lnTo>
                  <a:lnTo>
                    <a:pt x="35788" y="6325"/>
                  </a:lnTo>
                  <a:lnTo>
                    <a:pt x="35856" y="6325"/>
                  </a:lnTo>
                  <a:lnTo>
                    <a:pt x="35890" y="6313"/>
                  </a:lnTo>
                  <a:lnTo>
                    <a:pt x="35947" y="6279"/>
                  </a:lnTo>
                  <a:lnTo>
                    <a:pt x="35981" y="6222"/>
                  </a:lnTo>
                  <a:lnTo>
                    <a:pt x="35993" y="6188"/>
                  </a:lnTo>
                  <a:lnTo>
                    <a:pt x="35993" y="6154"/>
                  </a:lnTo>
                  <a:lnTo>
                    <a:pt x="35993" y="6120"/>
                  </a:lnTo>
                  <a:lnTo>
                    <a:pt x="35981" y="6086"/>
                  </a:lnTo>
                  <a:lnTo>
                    <a:pt x="37983" y="4937"/>
                  </a:lnTo>
                  <a:lnTo>
                    <a:pt x="38029" y="4982"/>
                  </a:lnTo>
                  <a:lnTo>
                    <a:pt x="38074" y="5017"/>
                  </a:lnTo>
                  <a:lnTo>
                    <a:pt x="38131" y="5039"/>
                  </a:lnTo>
                  <a:lnTo>
                    <a:pt x="38188" y="5051"/>
                  </a:lnTo>
                  <a:lnTo>
                    <a:pt x="38256" y="5039"/>
                  </a:lnTo>
                  <a:lnTo>
                    <a:pt x="38313" y="5017"/>
                  </a:lnTo>
                  <a:lnTo>
                    <a:pt x="38359" y="4982"/>
                  </a:lnTo>
                  <a:lnTo>
                    <a:pt x="38393" y="4937"/>
                  </a:lnTo>
                  <a:lnTo>
                    <a:pt x="40361" y="6074"/>
                  </a:lnTo>
                  <a:lnTo>
                    <a:pt x="40349" y="6120"/>
                  </a:lnTo>
                  <a:lnTo>
                    <a:pt x="40349" y="6154"/>
                  </a:lnTo>
                  <a:lnTo>
                    <a:pt x="40349" y="6200"/>
                  </a:lnTo>
                  <a:lnTo>
                    <a:pt x="40361" y="6234"/>
                  </a:lnTo>
                  <a:lnTo>
                    <a:pt x="40384" y="6268"/>
                  </a:lnTo>
                  <a:lnTo>
                    <a:pt x="40406" y="6302"/>
                  </a:lnTo>
                  <a:lnTo>
                    <a:pt x="40463" y="6347"/>
                  </a:lnTo>
                  <a:lnTo>
                    <a:pt x="40497" y="6359"/>
                  </a:lnTo>
                  <a:lnTo>
                    <a:pt x="40532" y="6370"/>
                  </a:lnTo>
                  <a:lnTo>
                    <a:pt x="40532" y="8748"/>
                  </a:lnTo>
                  <a:lnTo>
                    <a:pt x="40475" y="8759"/>
                  </a:lnTo>
                  <a:lnTo>
                    <a:pt x="40429" y="8805"/>
                  </a:lnTo>
                  <a:lnTo>
                    <a:pt x="40395" y="8850"/>
                  </a:lnTo>
                  <a:lnTo>
                    <a:pt x="40384" y="8918"/>
                  </a:lnTo>
                  <a:lnTo>
                    <a:pt x="40395" y="8952"/>
                  </a:lnTo>
                  <a:lnTo>
                    <a:pt x="40395" y="8987"/>
                  </a:lnTo>
                  <a:lnTo>
                    <a:pt x="40441" y="9043"/>
                  </a:lnTo>
                  <a:lnTo>
                    <a:pt x="40497" y="9078"/>
                  </a:lnTo>
                  <a:lnTo>
                    <a:pt x="40532" y="9089"/>
                  </a:lnTo>
                  <a:lnTo>
                    <a:pt x="40611" y="9089"/>
                  </a:lnTo>
                  <a:lnTo>
                    <a:pt x="40645" y="9066"/>
                  </a:lnTo>
                  <a:lnTo>
                    <a:pt x="40679" y="9043"/>
                  </a:lnTo>
                  <a:lnTo>
                    <a:pt x="40714" y="9009"/>
                  </a:lnTo>
                  <a:lnTo>
                    <a:pt x="42738" y="10181"/>
                  </a:lnTo>
                  <a:lnTo>
                    <a:pt x="42727" y="10226"/>
                  </a:lnTo>
                  <a:lnTo>
                    <a:pt x="42727" y="10261"/>
                  </a:lnTo>
                  <a:lnTo>
                    <a:pt x="42727" y="10306"/>
                  </a:lnTo>
                  <a:lnTo>
                    <a:pt x="42738" y="10340"/>
                  </a:lnTo>
                  <a:lnTo>
                    <a:pt x="42772" y="10397"/>
                  </a:lnTo>
                  <a:lnTo>
                    <a:pt x="42829" y="10443"/>
                  </a:lnTo>
                  <a:lnTo>
                    <a:pt x="42863" y="10465"/>
                  </a:lnTo>
                  <a:lnTo>
                    <a:pt x="42909" y="10465"/>
                  </a:lnTo>
                  <a:lnTo>
                    <a:pt x="42909" y="12843"/>
                  </a:lnTo>
                  <a:lnTo>
                    <a:pt x="42841" y="12866"/>
                  </a:lnTo>
                  <a:lnTo>
                    <a:pt x="42795" y="12900"/>
                  </a:lnTo>
                  <a:lnTo>
                    <a:pt x="42761" y="12957"/>
                  </a:lnTo>
                  <a:lnTo>
                    <a:pt x="42750" y="13025"/>
                  </a:lnTo>
                  <a:lnTo>
                    <a:pt x="42761" y="13070"/>
                  </a:lnTo>
                  <a:lnTo>
                    <a:pt x="40759" y="14231"/>
                  </a:lnTo>
                  <a:lnTo>
                    <a:pt x="40725" y="14185"/>
                  </a:lnTo>
                  <a:lnTo>
                    <a:pt x="40679" y="14151"/>
                  </a:lnTo>
                  <a:lnTo>
                    <a:pt x="40623" y="14128"/>
                  </a:lnTo>
                  <a:lnTo>
                    <a:pt x="40566" y="14117"/>
                  </a:lnTo>
                  <a:lnTo>
                    <a:pt x="40497" y="14128"/>
                  </a:lnTo>
                  <a:lnTo>
                    <a:pt x="40441" y="14151"/>
                  </a:lnTo>
                  <a:lnTo>
                    <a:pt x="40395" y="14185"/>
                  </a:lnTo>
                  <a:lnTo>
                    <a:pt x="40361" y="14231"/>
                  </a:lnTo>
                  <a:lnTo>
                    <a:pt x="38427" y="13116"/>
                  </a:lnTo>
                  <a:lnTo>
                    <a:pt x="38438" y="13070"/>
                  </a:lnTo>
                  <a:lnTo>
                    <a:pt x="38438" y="13025"/>
                  </a:lnTo>
                  <a:lnTo>
                    <a:pt x="38438" y="12968"/>
                  </a:lnTo>
                  <a:lnTo>
                    <a:pt x="38427" y="12934"/>
                  </a:lnTo>
                  <a:lnTo>
                    <a:pt x="38404" y="12888"/>
                  </a:lnTo>
                  <a:lnTo>
                    <a:pt x="38370" y="12854"/>
                  </a:lnTo>
                  <a:lnTo>
                    <a:pt x="38336" y="12820"/>
                  </a:lnTo>
                  <a:lnTo>
                    <a:pt x="38302" y="12797"/>
                  </a:lnTo>
                  <a:lnTo>
                    <a:pt x="38256" y="12786"/>
                  </a:lnTo>
                  <a:lnTo>
                    <a:pt x="38211" y="12775"/>
                  </a:lnTo>
                  <a:lnTo>
                    <a:pt x="38211" y="10454"/>
                  </a:lnTo>
                  <a:lnTo>
                    <a:pt x="38279" y="10431"/>
                  </a:lnTo>
                  <a:lnTo>
                    <a:pt x="38336" y="10397"/>
                  </a:lnTo>
                  <a:lnTo>
                    <a:pt x="38370" y="10340"/>
                  </a:lnTo>
                  <a:lnTo>
                    <a:pt x="38382" y="10295"/>
                  </a:lnTo>
                  <a:lnTo>
                    <a:pt x="38382" y="10261"/>
                  </a:lnTo>
                  <a:lnTo>
                    <a:pt x="38382" y="10226"/>
                  </a:lnTo>
                  <a:lnTo>
                    <a:pt x="38370" y="10192"/>
                  </a:lnTo>
                  <a:lnTo>
                    <a:pt x="38347" y="10158"/>
                  </a:lnTo>
                  <a:lnTo>
                    <a:pt x="38325" y="10124"/>
                  </a:lnTo>
                  <a:lnTo>
                    <a:pt x="38302" y="10101"/>
                  </a:lnTo>
                  <a:lnTo>
                    <a:pt x="38268" y="10090"/>
                  </a:lnTo>
                  <a:lnTo>
                    <a:pt x="38234" y="10079"/>
                  </a:lnTo>
                  <a:lnTo>
                    <a:pt x="38188" y="10067"/>
                  </a:lnTo>
                  <a:lnTo>
                    <a:pt x="38143" y="10079"/>
                  </a:lnTo>
                  <a:lnTo>
                    <a:pt x="38097" y="10090"/>
                  </a:lnTo>
                  <a:lnTo>
                    <a:pt x="38063" y="10113"/>
                  </a:lnTo>
                  <a:lnTo>
                    <a:pt x="38040" y="10147"/>
                  </a:lnTo>
                  <a:lnTo>
                    <a:pt x="36050" y="8998"/>
                  </a:lnTo>
                  <a:lnTo>
                    <a:pt x="36061" y="8964"/>
                  </a:lnTo>
                  <a:lnTo>
                    <a:pt x="36061" y="8918"/>
                  </a:lnTo>
                  <a:lnTo>
                    <a:pt x="36061" y="8861"/>
                  </a:lnTo>
                  <a:lnTo>
                    <a:pt x="36038" y="8816"/>
                  </a:lnTo>
                  <a:lnTo>
                    <a:pt x="36027" y="8782"/>
                  </a:lnTo>
                  <a:lnTo>
                    <a:pt x="35993" y="8748"/>
                  </a:lnTo>
                  <a:lnTo>
                    <a:pt x="35959" y="8714"/>
                  </a:lnTo>
                  <a:lnTo>
                    <a:pt x="35913" y="8691"/>
                  </a:lnTo>
                  <a:lnTo>
                    <a:pt x="35868" y="8679"/>
                  </a:lnTo>
                  <a:lnTo>
                    <a:pt x="35777" y="8679"/>
                  </a:lnTo>
                  <a:lnTo>
                    <a:pt x="35731" y="8691"/>
                  </a:lnTo>
                  <a:lnTo>
                    <a:pt x="35686" y="8714"/>
                  </a:lnTo>
                  <a:lnTo>
                    <a:pt x="35651" y="8748"/>
                  </a:lnTo>
                  <a:lnTo>
                    <a:pt x="35617" y="8782"/>
                  </a:lnTo>
                  <a:lnTo>
                    <a:pt x="35595" y="8816"/>
                  </a:lnTo>
                  <a:lnTo>
                    <a:pt x="35583" y="8861"/>
                  </a:lnTo>
                  <a:lnTo>
                    <a:pt x="35583" y="8918"/>
                  </a:lnTo>
                  <a:lnTo>
                    <a:pt x="35583" y="8952"/>
                  </a:lnTo>
                  <a:lnTo>
                    <a:pt x="35595" y="8998"/>
                  </a:lnTo>
                  <a:lnTo>
                    <a:pt x="33604" y="10147"/>
                  </a:lnTo>
                  <a:lnTo>
                    <a:pt x="33570" y="10124"/>
                  </a:lnTo>
                  <a:lnTo>
                    <a:pt x="33536" y="10101"/>
                  </a:lnTo>
                  <a:lnTo>
                    <a:pt x="33490" y="10079"/>
                  </a:lnTo>
                  <a:lnTo>
                    <a:pt x="33411" y="10079"/>
                  </a:lnTo>
                  <a:lnTo>
                    <a:pt x="33376" y="10090"/>
                  </a:lnTo>
                  <a:lnTo>
                    <a:pt x="33342" y="10113"/>
                  </a:lnTo>
                  <a:lnTo>
                    <a:pt x="33320" y="10135"/>
                  </a:lnTo>
                  <a:lnTo>
                    <a:pt x="33297" y="10158"/>
                  </a:lnTo>
                  <a:lnTo>
                    <a:pt x="33285" y="10192"/>
                  </a:lnTo>
                  <a:lnTo>
                    <a:pt x="33274" y="10226"/>
                  </a:lnTo>
                  <a:lnTo>
                    <a:pt x="33263" y="10261"/>
                  </a:lnTo>
                  <a:lnTo>
                    <a:pt x="33274" y="10329"/>
                  </a:lnTo>
                  <a:lnTo>
                    <a:pt x="33308" y="10386"/>
                  </a:lnTo>
                  <a:lnTo>
                    <a:pt x="33365" y="10420"/>
                  </a:lnTo>
                  <a:lnTo>
                    <a:pt x="33422" y="10443"/>
                  </a:lnTo>
                  <a:lnTo>
                    <a:pt x="33422" y="12775"/>
                  </a:lnTo>
                  <a:lnTo>
                    <a:pt x="33376" y="12786"/>
                  </a:lnTo>
                  <a:lnTo>
                    <a:pt x="33331" y="12797"/>
                  </a:lnTo>
                  <a:lnTo>
                    <a:pt x="33297" y="12820"/>
                  </a:lnTo>
                  <a:lnTo>
                    <a:pt x="33263" y="12854"/>
                  </a:lnTo>
                  <a:lnTo>
                    <a:pt x="33240" y="12888"/>
                  </a:lnTo>
                  <a:lnTo>
                    <a:pt x="33217" y="12934"/>
                  </a:lnTo>
                  <a:lnTo>
                    <a:pt x="33206" y="12979"/>
                  </a:lnTo>
                  <a:lnTo>
                    <a:pt x="33194" y="13025"/>
                  </a:lnTo>
                  <a:lnTo>
                    <a:pt x="33206" y="13070"/>
                  </a:lnTo>
                  <a:lnTo>
                    <a:pt x="33217" y="13104"/>
                  </a:lnTo>
                  <a:lnTo>
                    <a:pt x="31238" y="14253"/>
                  </a:lnTo>
                  <a:lnTo>
                    <a:pt x="31204" y="14219"/>
                  </a:lnTo>
                  <a:lnTo>
                    <a:pt x="31170" y="14196"/>
                  </a:lnTo>
                  <a:lnTo>
                    <a:pt x="31124" y="14174"/>
                  </a:lnTo>
                  <a:lnTo>
                    <a:pt x="31044" y="14174"/>
                  </a:lnTo>
                  <a:lnTo>
                    <a:pt x="31010" y="14185"/>
                  </a:lnTo>
                  <a:lnTo>
                    <a:pt x="30976" y="14208"/>
                  </a:lnTo>
                  <a:lnTo>
                    <a:pt x="30942" y="14231"/>
                  </a:lnTo>
                  <a:lnTo>
                    <a:pt x="30919" y="14253"/>
                  </a:lnTo>
                  <a:lnTo>
                    <a:pt x="30897" y="14287"/>
                  </a:lnTo>
                  <a:lnTo>
                    <a:pt x="30885" y="14333"/>
                  </a:lnTo>
                  <a:lnTo>
                    <a:pt x="30885" y="14367"/>
                  </a:lnTo>
                  <a:lnTo>
                    <a:pt x="30897" y="14435"/>
                  </a:lnTo>
                  <a:lnTo>
                    <a:pt x="30931" y="14492"/>
                  </a:lnTo>
                  <a:lnTo>
                    <a:pt x="30988" y="14538"/>
                  </a:lnTo>
                  <a:lnTo>
                    <a:pt x="31056" y="14560"/>
                  </a:lnTo>
                  <a:lnTo>
                    <a:pt x="31056" y="16892"/>
                  </a:lnTo>
                  <a:lnTo>
                    <a:pt x="31010" y="16904"/>
                  </a:lnTo>
                  <a:lnTo>
                    <a:pt x="30976" y="16915"/>
                  </a:lnTo>
                  <a:lnTo>
                    <a:pt x="30942" y="16938"/>
                  </a:lnTo>
                  <a:lnTo>
                    <a:pt x="30908" y="16972"/>
                  </a:lnTo>
                  <a:lnTo>
                    <a:pt x="30885" y="17006"/>
                  </a:lnTo>
                  <a:lnTo>
                    <a:pt x="30862" y="17040"/>
                  </a:lnTo>
                  <a:lnTo>
                    <a:pt x="30851" y="17086"/>
                  </a:lnTo>
                  <a:lnTo>
                    <a:pt x="30851" y="17120"/>
                  </a:lnTo>
                  <a:lnTo>
                    <a:pt x="30851" y="17177"/>
                  </a:lnTo>
                  <a:lnTo>
                    <a:pt x="30862" y="17211"/>
                  </a:lnTo>
                  <a:lnTo>
                    <a:pt x="30885" y="17256"/>
                  </a:lnTo>
                  <a:lnTo>
                    <a:pt x="30919" y="17291"/>
                  </a:lnTo>
                  <a:lnTo>
                    <a:pt x="30953" y="17313"/>
                  </a:lnTo>
                  <a:lnTo>
                    <a:pt x="30988" y="17336"/>
                  </a:lnTo>
                  <a:lnTo>
                    <a:pt x="31033" y="17359"/>
                  </a:lnTo>
                  <a:lnTo>
                    <a:pt x="31079" y="17359"/>
                  </a:lnTo>
                  <a:lnTo>
                    <a:pt x="31135" y="17347"/>
                  </a:lnTo>
                  <a:lnTo>
                    <a:pt x="31192" y="17325"/>
                  </a:lnTo>
                  <a:lnTo>
                    <a:pt x="31238" y="17291"/>
                  </a:lnTo>
                  <a:lnTo>
                    <a:pt x="31272" y="17256"/>
                  </a:lnTo>
                  <a:lnTo>
                    <a:pt x="33263" y="18394"/>
                  </a:lnTo>
                  <a:lnTo>
                    <a:pt x="33251" y="18439"/>
                  </a:lnTo>
                  <a:lnTo>
                    <a:pt x="33240" y="18474"/>
                  </a:lnTo>
                  <a:lnTo>
                    <a:pt x="33251" y="18519"/>
                  </a:lnTo>
                  <a:lnTo>
                    <a:pt x="33263" y="18553"/>
                  </a:lnTo>
                  <a:lnTo>
                    <a:pt x="33285" y="18587"/>
                  </a:lnTo>
                  <a:lnTo>
                    <a:pt x="33308" y="18621"/>
                  </a:lnTo>
                  <a:lnTo>
                    <a:pt x="33331" y="18644"/>
                  </a:lnTo>
                  <a:lnTo>
                    <a:pt x="33376" y="18667"/>
                  </a:lnTo>
                  <a:lnTo>
                    <a:pt x="33411" y="18678"/>
                  </a:lnTo>
                  <a:lnTo>
                    <a:pt x="33490" y="18678"/>
                  </a:lnTo>
                  <a:lnTo>
                    <a:pt x="33536" y="18667"/>
                  </a:lnTo>
                  <a:lnTo>
                    <a:pt x="33570" y="18644"/>
                  </a:lnTo>
                  <a:lnTo>
                    <a:pt x="33593" y="18621"/>
                  </a:lnTo>
                  <a:lnTo>
                    <a:pt x="33627" y="18587"/>
                  </a:lnTo>
                  <a:lnTo>
                    <a:pt x="33638" y="18553"/>
                  </a:lnTo>
                  <a:lnTo>
                    <a:pt x="33649" y="18519"/>
                  </a:lnTo>
                  <a:lnTo>
                    <a:pt x="33661" y="18474"/>
                  </a:lnTo>
                  <a:lnTo>
                    <a:pt x="33649" y="18428"/>
                  </a:lnTo>
                  <a:lnTo>
                    <a:pt x="33638" y="18394"/>
                  </a:lnTo>
                  <a:lnTo>
                    <a:pt x="35651" y="17234"/>
                  </a:lnTo>
                  <a:lnTo>
                    <a:pt x="35674" y="17268"/>
                  </a:lnTo>
                  <a:lnTo>
                    <a:pt x="35720" y="17302"/>
                  </a:lnTo>
                  <a:lnTo>
                    <a:pt x="35765" y="17325"/>
                  </a:lnTo>
                  <a:lnTo>
                    <a:pt x="35822" y="17336"/>
                  </a:lnTo>
                  <a:lnTo>
                    <a:pt x="35879" y="17325"/>
                  </a:lnTo>
                  <a:lnTo>
                    <a:pt x="35924" y="17302"/>
                  </a:lnTo>
                  <a:lnTo>
                    <a:pt x="35959" y="17279"/>
                  </a:lnTo>
                  <a:lnTo>
                    <a:pt x="35993" y="17234"/>
                  </a:lnTo>
                  <a:lnTo>
                    <a:pt x="38029" y="18417"/>
                  </a:lnTo>
                  <a:lnTo>
                    <a:pt x="38018" y="18474"/>
                  </a:lnTo>
                  <a:lnTo>
                    <a:pt x="38018" y="18508"/>
                  </a:lnTo>
                  <a:lnTo>
                    <a:pt x="38029" y="18542"/>
                  </a:lnTo>
                  <a:lnTo>
                    <a:pt x="38063" y="18599"/>
                  </a:lnTo>
                  <a:lnTo>
                    <a:pt x="38120" y="18633"/>
                  </a:lnTo>
                  <a:lnTo>
                    <a:pt x="38154" y="18644"/>
                  </a:lnTo>
                  <a:lnTo>
                    <a:pt x="38188" y="18656"/>
                  </a:lnTo>
                  <a:lnTo>
                    <a:pt x="38222" y="18644"/>
                  </a:lnTo>
                  <a:lnTo>
                    <a:pt x="38256" y="18633"/>
                  </a:lnTo>
                  <a:lnTo>
                    <a:pt x="38313" y="18599"/>
                  </a:lnTo>
                  <a:lnTo>
                    <a:pt x="38359" y="18542"/>
                  </a:lnTo>
                  <a:lnTo>
                    <a:pt x="38370" y="18508"/>
                  </a:lnTo>
                  <a:lnTo>
                    <a:pt x="38370" y="18474"/>
                  </a:lnTo>
                  <a:lnTo>
                    <a:pt x="38370" y="18439"/>
                  </a:lnTo>
                  <a:lnTo>
                    <a:pt x="38359" y="18405"/>
                  </a:lnTo>
                  <a:lnTo>
                    <a:pt x="40384" y="17234"/>
                  </a:lnTo>
                  <a:lnTo>
                    <a:pt x="40418" y="17268"/>
                  </a:lnTo>
                  <a:lnTo>
                    <a:pt x="40463" y="17302"/>
                  </a:lnTo>
                  <a:lnTo>
                    <a:pt x="40509" y="17325"/>
                  </a:lnTo>
                  <a:lnTo>
                    <a:pt x="40611" y="17325"/>
                  </a:lnTo>
                  <a:lnTo>
                    <a:pt x="40657" y="17302"/>
                  </a:lnTo>
                  <a:lnTo>
                    <a:pt x="40702" y="17279"/>
                  </a:lnTo>
                  <a:lnTo>
                    <a:pt x="40736" y="17234"/>
                  </a:lnTo>
                  <a:lnTo>
                    <a:pt x="42772" y="18417"/>
                  </a:lnTo>
                  <a:lnTo>
                    <a:pt x="42761" y="18474"/>
                  </a:lnTo>
                  <a:lnTo>
                    <a:pt x="42772" y="18530"/>
                  </a:lnTo>
                  <a:lnTo>
                    <a:pt x="42807" y="18587"/>
                  </a:lnTo>
                  <a:lnTo>
                    <a:pt x="42852" y="18621"/>
                  </a:lnTo>
                  <a:lnTo>
                    <a:pt x="42909" y="18644"/>
                  </a:lnTo>
                  <a:lnTo>
                    <a:pt x="42909" y="20999"/>
                  </a:lnTo>
                  <a:lnTo>
                    <a:pt x="42863" y="21010"/>
                  </a:lnTo>
                  <a:lnTo>
                    <a:pt x="42829" y="21033"/>
                  </a:lnTo>
                  <a:lnTo>
                    <a:pt x="42795" y="21056"/>
                  </a:lnTo>
                  <a:lnTo>
                    <a:pt x="42761" y="21079"/>
                  </a:lnTo>
                  <a:lnTo>
                    <a:pt x="42738" y="21113"/>
                  </a:lnTo>
                  <a:lnTo>
                    <a:pt x="42716" y="21147"/>
                  </a:lnTo>
                  <a:lnTo>
                    <a:pt x="42704" y="21192"/>
                  </a:lnTo>
                  <a:lnTo>
                    <a:pt x="42704" y="21226"/>
                  </a:lnTo>
                  <a:lnTo>
                    <a:pt x="42704" y="21272"/>
                  </a:lnTo>
                  <a:lnTo>
                    <a:pt x="42716" y="21306"/>
                  </a:lnTo>
                  <a:lnTo>
                    <a:pt x="40702" y="22478"/>
                  </a:lnTo>
                  <a:lnTo>
                    <a:pt x="40679" y="22444"/>
                  </a:lnTo>
                  <a:lnTo>
                    <a:pt x="40645" y="22421"/>
                  </a:lnTo>
                  <a:lnTo>
                    <a:pt x="40600" y="22409"/>
                  </a:lnTo>
                  <a:lnTo>
                    <a:pt x="40566" y="22398"/>
                  </a:lnTo>
                  <a:lnTo>
                    <a:pt x="40520" y="22409"/>
                  </a:lnTo>
                  <a:lnTo>
                    <a:pt x="40475" y="22421"/>
                  </a:lnTo>
                  <a:lnTo>
                    <a:pt x="40441" y="22444"/>
                  </a:lnTo>
                  <a:lnTo>
                    <a:pt x="40418" y="22478"/>
                  </a:lnTo>
                  <a:lnTo>
                    <a:pt x="38370" y="21295"/>
                  </a:lnTo>
                  <a:lnTo>
                    <a:pt x="38382" y="21226"/>
                  </a:lnTo>
                  <a:lnTo>
                    <a:pt x="38382" y="21192"/>
                  </a:lnTo>
                  <a:lnTo>
                    <a:pt x="38370" y="21158"/>
                  </a:lnTo>
                  <a:lnTo>
                    <a:pt x="38347" y="21124"/>
                  </a:lnTo>
                  <a:lnTo>
                    <a:pt x="38325" y="21101"/>
                  </a:lnTo>
                  <a:lnTo>
                    <a:pt x="38302" y="21079"/>
                  </a:lnTo>
                  <a:lnTo>
                    <a:pt x="38268" y="21056"/>
                  </a:lnTo>
                  <a:lnTo>
                    <a:pt x="38234" y="21044"/>
                  </a:lnTo>
                  <a:lnTo>
                    <a:pt x="38154" y="21044"/>
                  </a:lnTo>
                  <a:lnTo>
                    <a:pt x="38120" y="21056"/>
                  </a:lnTo>
                  <a:lnTo>
                    <a:pt x="38086" y="21079"/>
                  </a:lnTo>
                  <a:lnTo>
                    <a:pt x="38052" y="21101"/>
                  </a:lnTo>
                  <a:lnTo>
                    <a:pt x="38029" y="21124"/>
                  </a:lnTo>
                  <a:lnTo>
                    <a:pt x="38018" y="21158"/>
                  </a:lnTo>
                  <a:lnTo>
                    <a:pt x="38006" y="21192"/>
                  </a:lnTo>
                  <a:lnTo>
                    <a:pt x="38006" y="21226"/>
                  </a:lnTo>
                  <a:lnTo>
                    <a:pt x="38006" y="21295"/>
                  </a:lnTo>
                  <a:lnTo>
                    <a:pt x="35970" y="22466"/>
                  </a:lnTo>
                  <a:lnTo>
                    <a:pt x="35936" y="22444"/>
                  </a:lnTo>
                  <a:lnTo>
                    <a:pt x="35902" y="22409"/>
                  </a:lnTo>
                  <a:lnTo>
                    <a:pt x="35868" y="22398"/>
                  </a:lnTo>
                  <a:lnTo>
                    <a:pt x="35777" y="22398"/>
                  </a:lnTo>
                  <a:lnTo>
                    <a:pt x="35731" y="22421"/>
                  </a:lnTo>
                  <a:lnTo>
                    <a:pt x="35697" y="22444"/>
                  </a:lnTo>
                  <a:lnTo>
                    <a:pt x="35674" y="22478"/>
                  </a:lnTo>
                  <a:lnTo>
                    <a:pt x="33627" y="21295"/>
                  </a:lnTo>
                  <a:lnTo>
                    <a:pt x="33638" y="21226"/>
                  </a:lnTo>
                  <a:lnTo>
                    <a:pt x="33638" y="21192"/>
                  </a:lnTo>
                  <a:lnTo>
                    <a:pt x="33627" y="21158"/>
                  </a:lnTo>
                  <a:lnTo>
                    <a:pt x="33604" y="21124"/>
                  </a:lnTo>
                  <a:lnTo>
                    <a:pt x="33581" y="21101"/>
                  </a:lnTo>
                  <a:lnTo>
                    <a:pt x="33558" y="21079"/>
                  </a:lnTo>
                  <a:lnTo>
                    <a:pt x="33524" y="21056"/>
                  </a:lnTo>
                  <a:lnTo>
                    <a:pt x="33490" y="21044"/>
                  </a:lnTo>
                  <a:lnTo>
                    <a:pt x="33411" y="21044"/>
                  </a:lnTo>
                  <a:lnTo>
                    <a:pt x="33376" y="21056"/>
                  </a:lnTo>
                  <a:lnTo>
                    <a:pt x="33342" y="21079"/>
                  </a:lnTo>
                  <a:lnTo>
                    <a:pt x="33320" y="21101"/>
                  </a:lnTo>
                  <a:lnTo>
                    <a:pt x="33297" y="21124"/>
                  </a:lnTo>
                  <a:lnTo>
                    <a:pt x="33285" y="21158"/>
                  </a:lnTo>
                  <a:lnTo>
                    <a:pt x="33274" y="21192"/>
                  </a:lnTo>
                  <a:lnTo>
                    <a:pt x="33263" y="21226"/>
                  </a:lnTo>
                  <a:lnTo>
                    <a:pt x="33274" y="21283"/>
                  </a:lnTo>
                  <a:lnTo>
                    <a:pt x="31261" y="22455"/>
                  </a:lnTo>
                  <a:lnTo>
                    <a:pt x="31226" y="22421"/>
                  </a:lnTo>
                  <a:lnTo>
                    <a:pt x="31181" y="22387"/>
                  </a:lnTo>
                  <a:lnTo>
                    <a:pt x="31135" y="22364"/>
                  </a:lnTo>
                  <a:lnTo>
                    <a:pt x="31033" y="22364"/>
                  </a:lnTo>
                  <a:lnTo>
                    <a:pt x="30999" y="22375"/>
                  </a:lnTo>
                  <a:lnTo>
                    <a:pt x="30965" y="22398"/>
                  </a:lnTo>
                  <a:lnTo>
                    <a:pt x="30931" y="22421"/>
                  </a:lnTo>
                  <a:lnTo>
                    <a:pt x="30908" y="22455"/>
                  </a:lnTo>
                  <a:lnTo>
                    <a:pt x="30885" y="22489"/>
                  </a:lnTo>
                  <a:lnTo>
                    <a:pt x="30874" y="22535"/>
                  </a:lnTo>
                  <a:lnTo>
                    <a:pt x="30862" y="22580"/>
                  </a:lnTo>
                  <a:lnTo>
                    <a:pt x="30874" y="22614"/>
                  </a:lnTo>
                  <a:lnTo>
                    <a:pt x="30885" y="22660"/>
                  </a:lnTo>
                  <a:lnTo>
                    <a:pt x="30919" y="22717"/>
                  </a:lnTo>
                  <a:lnTo>
                    <a:pt x="30976" y="22762"/>
                  </a:lnTo>
                  <a:lnTo>
                    <a:pt x="31010" y="22785"/>
                  </a:lnTo>
                  <a:lnTo>
                    <a:pt x="31056" y="22785"/>
                  </a:lnTo>
                  <a:lnTo>
                    <a:pt x="31056" y="25117"/>
                  </a:lnTo>
                  <a:lnTo>
                    <a:pt x="31010" y="25128"/>
                  </a:lnTo>
                  <a:lnTo>
                    <a:pt x="30976" y="25140"/>
                  </a:lnTo>
                  <a:lnTo>
                    <a:pt x="30919" y="25196"/>
                  </a:lnTo>
                  <a:lnTo>
                    <a:pt x="30897" y="25219"/>
                  </a:lnTo>
                  <a:lnTo>
                    <a:pt x="30874" y="25253"/>
                  </a:lnTo>
                  <a:lnTo>
                    <a:pt x="30874" y="25299"/>
                  </a:lnTo>
                  <a:lnTo>
                    <a:pt x="30862" y="25333"/>
                  </a:lnTo>
                  <a:lnTo>
                    <a:pt x="30862" y="25367"/>
                  </a:lnTo>
                  <a:lnTo>
                    <a:pt x="30874" y="25413"/>
                  </a:lnTo>
                  <a:lnTo>
                    <a:pt x="28917" y="26539"/>
                  </a:lnTo>
                  <a:lnTo>
                    <a:pt x="28883" y="26493"/>
                  </a:lnTo>
                  <a:lnTo>
                    <a:pt x="28826" y="26459"/>
                  </a:lnTo>
                  <a:lnTo>
                    <a:pt x="28769" y="26436"/>
                  </a:lnTo>
                  <a:lnTo>
                    <a:pt x="28712" y="26425"/>
                  </a:lnTo>
                  <a:lnTo>
                    <a:pt x="28644" y="26436"/>
                  </a:lnTo>
                  <a:lnTo>
                    <a:pt x="28587" y="26459"/>
                  </a:lnTo>
                  <a:lnTo>
                    <a:pt x="28542" y="26493"/>
                  </a:lnTo>
                  <a:lnTo>
                    <a:pt x="28496" y="26550"/>
                  </a:lnTo>
                  <a:lnTo>
                    <a:pt x="26540" y="25413"/>
                  </a:lnTo>
                  <a:lnTo>
                    <a:pt x="26551" y="25378"/>
                  </a:lnTo>
                  <a:lnTo>
                    <a:pt x="26563" y="25333"/>
                  </a:lnTo>
                  <a:lnTo>
                    <a:pt x="26551" y="25287"/>
                  </a:lnTo>
                  <a:lnTo>
                    <a:pt x="26540" y="25253"/>
                  </a:lnTo>
                  <a:lnTo>
                    <a:pt x="26517" y="25219"/>
                  </a:lnTo>
                  <a:lnTo>
                    <a:pt x="26494" y="25185"/>
                  </a:lnTo>
                  <a:lnTo>
                    <a:pt x="26460" y="25151"/>
                  </a:lnTo>
                  <a:lnTo>
                    <a:pt x="26426" y="25140"/>
                  </a:lnTo>
                  <a:lnTo>
                    <a:pt x="26381" y="25128"/>
                  </a:lnTo>
                  <a:lnTo>
                    <a:pt x="26346" y="25117"/>
                  </a:lnTo>
                  <a:lnTo>
                    <a:pt x="26301" y="25128"/>
                  </a:lnTo>
                  <a:lnTo>
                    <a:pt x="26255" y="25140"/>
                  </a:lnTo>
                  <a:lnTo>
                    <a:pt x="26221" y="25151"/>
                  </a:lnTo>
                  <a:lnTo>
                    <a:pt x="26187" y="25185"/>
                  </a:lnTo>
                  <a:lnTo>
                    <a:pt x="26164" y="25219"/>
                  </a:lnTo>
                  <a:lnTo>
                    <a:pt x="26142" y="25253"/>
                  </a:lnTo>
                  <a:lnTo>
                    <a:pt x="26130" y="25287"/>
                  </a:lnTo>
                  <a:lnTo>
                    <a:pt x="26130" y="25333"/>
                  </a:lnTo>
                  <a:lnTo>
                    <a:pt x="26142" y="25401"/>
                  </a:lnTo>
                  <a:lnTo>
                    <a:pt x="24151" y="26550"/>
                  </a:lnTo>
                  <a:lnTo>
                    <a:pt x="24117" y="26516"/>
                  </a:lnTo>
                  <a:lnTo>
                    <a:pt x="24071" y="26482"/>
                  </a:lnTo>
                  <a:lnTo>
                    <a:pt x="24026" y="26459"/>
                  </a:lnTo>
                  <a:lnTo>
                    <a:pt x="23912" y="26459"/>
                  </a:lnTo>
                  <a:lnTo>
                    <a:pt x="23867" y="26482"/>
                  </a:lnTo>
                  <a:lnTo>
                    <a:pt x="23821" y="26516"/>
                  </a:lnTo>
                  <a:lnTo>
                    <a:pt x="23787" y="26562"/>
                  </a:lnTo>
                  <a:lnTo>
                    <a:pt x="21830" y="25424"/>
                  </a:lnTo>
                  <a:lnTo>
                    <a:pt x="21842" y="25378"/>
                  </a:lnTo>
                  <a:lnTo>
                    <a:pt x="21842" y="25333"/>
                  </a:lnTo>
                  <a:lnTo>
                    <a:pt x="21842" y="25287"/>
                  </a:lnTo>
                  <a:lnTo>
                    <a:pt x="21830" y="25242"/>
                  </a:lnTo>
                  <a:lnTo>
                    <a:pt x="21808" y="25196"/>
                  </a:lnTo>
                  <a:lnTo>
                    <a:pt x="21773" y="25162"/>
                  </a:lnTo>
                  <a:lnTo>
                    <a:pt x="21739" y="25128"/>
                  </a:lnTo>
                  <a:lnTo>
                    <a:pt x="21694" y="25105"/>
                  </a:lnTo>
                  <a:lnTo>
                    <a:pt x="21648" y="25094"/>
                  </a:lnTo>
                  <a:lnTo>
                    <a:pt x="21557" y="25094"/>
                  </a:lnTo>
                  <a:lnTo>
                    <a:pt x="21512" y="25105"/>
                  </a:lnTo>
                  <a:lnTo>
                    <a:pt x="21466" y="25128"/>
                  </a:lnTo>
                  <a:lnTo>
                    <a:pt x="21432" y="25162"/>
                  </a:lnTo>
                  <a:lnTo>
                    <a:pt x="21398" y="25196"/>
                  </a:lnTo>
                  <a:lnTo>
                    <a:pt x="21375" y="25242"/>
                  </a:lnTo>
                  <a:lnTo>
                    <a:pt x="21364" y="25287"/>
                  </a:lnTo>
                  <a:lnTo>
                    <a:pt x="21353" y="25333"/>
                  </a:lnTo>
                  <a:lnTo>
                    <a:pt x="21364" y="25378"/>
                  </a:lnTo>
                  <a:lnTo>
                    <a:pt x="21375" y="25424"/>
                  </a:lnTo>
                  <a:lnTo>
                    <a:pt x="19442" y="26539"/>
                  </a:lnTo>
                  <a:lnTo>
                    <a:pt x="19407" y="26493"/>
                  </a:lnTo>
                  <a:lnTo>
                    <a:pt x="19351" y="26459"/>
                  </a:lnTo>
                  <a:lnTo>
                    <a:pt x="19294" y="26436"/>
                  </a:lnTo>
                  <a:lnTo>
                    <a:pt x="19237" y="26425"/>
                  </a:lnTo>
                  <a:lnTo>
                    <a:pt x="19180" y="26436"/>
                  </a:lnTo>
                  <a:lnTo>
                    <a:pt x="19134" y="26448"/>
                  </a:lnTo>
                  <a:lnTo>
                    <a:pt x="19089" y="26471"/>
                  </a:lnTo>
                  <a:lnTo>
                    <a:pt x="19055" y="26505"/>
                  </a:lnTo>
                  <a:lnTo>
                    <a:pt x="19021" y="26539"/>
                  </a:lnTo>
                  <a:lnTo>
                    <a:pt x="18998" y="26584"/>
                  </a:lnTo>
                  <a:lnTo>
                    <a:pt x="18975" y="26630"/>
                  </a:lnTo>
                  <a:lnTo>
                    <a:pt x="18975" y="26687"/>
                  </a:lnTo>
                  <a:lnTo>
                    <a:pt x="18975" y="26732"/>
                  </a:lnTo>
                  <a:lnTo>
                    <a:pt x="18986" y="26778"/>
                  </a:lnTo>
                  <a:lnTo>
                    <a:pt x="19009" y="26823"/>
                  </a:lnTo>
                  <a:lnTo>
                    <a:pt x="19043" y="26857"/>
                  </a:lnTo>
                  <a:lnTo>
                    <a:pt x="19078" y="26891"/>
                  </a:lnTo>
                  <a:lnTo>
                    <a:pt x="19112" y="26914"/>
                  </a:lnTo>
                  <a:lnTo>
                    <a:pt x="19157" y="26926"/>
                  </a:lnTo>
                  <a:lnTo>
                    <a:pt x="19203" y="26937"/>
                  </a:lnTo>
                  <a:lnTo>
                    <a:pt x="19203" y="29201"/>
                  </a:lnTo>
                  <a:lnTo>
                    <a:pt x="19157" y="29212"/>
                  </a:lnTo>
                  <a:lnTo>
                    <a:pt x="19112" y="29223"/>
                  </a:lnTo>
                  <a:lnTo>
                    <a:pt x="19078" y="29246"/>
                  </a:lnTo>
                  <a:lnTo>
                    <a:pt x="19043" y="29280"/>
                  </a:lnTo>
                  <a:lnTo>
                    <a:pt x="19021" y="29314"/>
                  </a:lnTo>
                  <a:lnTo>
                    <a:pt x="19009" y="29348"/>
                  </a:lnTo>
                  <a:lnTo>
                    <a:pt x="18986" y="29394"/>
                  </a:lnTo>
                  <a:lnTo>
                    <a:pt x="18986" y="29439"/>
                  </a:lnTo>
                  <a:lnTo>
                    <a:pt x="18998" y="29485"/>
                  </a:lnTo>
                  <a:lnTo>
                    <a:pt x="19009" y="29542"/>
                  </a:lnTo>
                  <a:lnTo>
                    <a:pt x="19032" y="29576"/>
                  </a:lnTo>
                  <a:lnTo>
                    <a:pt x="19055" y="29610"/>
                  </a:lnTo>
                  <a:lnTo>
                    <a:pt x="19100" y="29644"/>
                  </a:lnTo>
                  <a:lnTo>
                    <a:pt x="19134" y="29667"/>
                  </a:lnTo>
                  <a:lnTo>
                    <a:pt x="19180" y="29678"/>
                  </a:lnTo>
                  <a:lnTo>
                    <a:pt x="19237" y="29690"/>
                  </a:lnTo>
                  <a:lnTo>
                    <a:pt x="19294" y="29678"/>
                  </a:lnTo>
                  <a:lnTo>
                    <a:pt x="19351" y="29656"/>
                  </a:lnTo>
                  <a:lnTo>
                    <a:pt x="19396" y="29621"/>
                  </a:lnTo>
                  <a:lnTo>
                    <a:pt x="19430" y="29576"/>
                  </a:lnTo>
                  <a:lnTo>
                    <a:pt x="21421" y="30725"/>
                  </a:lnTo>
                  <a:lnTo>
                    <a:pt x="21409" y="30793"/>
                  </a:lnTo>
                  <a:lnTo>
                    <a:pt x="21421" y="30861"/>
                  </a:lnTo>
                  <a:lnTo>
                    <a:pt x="21455" y="30918"/>
                  </a:lnTo>
                  <a:lnTo>
                    <a:pt x="21500" y="30952"/>
                  </a:lnTo>
                  <a:lnTo>
                    <a:pt x="21569" y="30975"/>
                  </a:lnTo>
                  <a:lnTo>
                    <a:pt x="21569" y="33330"/>
                  </a:lnTo>
                  <a:lnTo>
                    <a:pt x="21535" y="33341"/>
                  </a:lnTo>
                  <a:lnTo>
                    <a:pt x="21500" y="33353"/>
                  </a:lnTo>
                  <a:lnTo>
                    <a:pt x="21432" y="33398"/>
                  </a:lnTo>
                  <a:lnTo>
                    <a:pt x="21409" y="33432"/>
                  </a:lnTo>
                  <a:lnTo>
                    <a:pt x="21398" y="33466"/>
                  </a:lnTo>
                  <a:lnTo>
                    <a:pt x="21387" y="33500"/>
                  </a:lnTo>
                  <a:lnTo>
                    <a:pt x="21375" y="33546"/>
                  </a:lnTo>
                  <a:lnTo>
                    <a:pt x="21387" y="33580"/>
                  </a:lnTo>
                  <a:lnTo>
                    <a:pt x="21398" y="33626"/>
                  </a:lnTo>
                  <a:lnTo>
                    <a:pt x="19407" y="34775"/>
                  </a:lnTo>
                  <a:lnTo>
                    <a:pt x="19373" y="34729"/>
                  </a:lnTo>
                  <a:lnTo>
                    <a:pt x="19328" y="34706"/>
                  </a:lnTo>
                  <a:lnTo>
                    <a:pt x="19282" y="34684"/>
                  </a:lnTo>
                  <a:lnTo>
                    <a:pt x="19180" y="34684"/>
                  </a:lnTo>
                  <a:lnTo>
                    <a:pt x="19123" y="34706"/>
                  </a:lnTo>
                  <a:lnTo>
                    <a:pt x="19089" y="34740"/>
                  </a:lnTo>
                  <a:lnTo>
                    <a:pt x="19055" y="34775"/>
                  </a:lnTo>
                  <a:lnTo>
                    <a:pt x="17041" y="33614"/>
                  </a:lnTo>
                  <a:lnTo>
                    <a:pt x="17053" y="33580"/>
                  </a:lnTo>
                  <a:lnTo>
                    <a:pt x="17053" y="33546"/>
                  </a:lnTo>
                  <a:lnTo>
                    <a:pt x="17053" y="33512"/>
                  </a:lnTo>
                  <a:lnTo>
                    <a:pt x="17041" y="33478"/>
                  </a:lnTo>
                  <a:lnTo>
                    <a:pt x="17007" y="33409"/>
                  </a:lnTo>
                  <a:lnTo>
                    <a:pt x="16950" y="33375"/>
                  </a:lnTo>
                  <a:lnTo>
                    <a:pt x="16916" y="33364"/>
                  </a:lnTo>
                  <a:lnTo>
                    <a:pt x="16871" y="33353"/>
                  </a:lnTo>
                  <a:lnTo>
                    <a:pt x="16871" y="30964"/>
                  </a:lnTo>
                  <a:lnTo>
                    <a:pt x="16939" y="30941"/>
                  </a:lnTo>
                  <a:lnTo>
                    <a:pt x="16984" y="30907"/>
                  </a:lnTo>
                  <a:lnTo>
                    <a:pt x="17019" y="30850"/>
                  </a:lnTo>
                  <a:lnTo>
                    <a:pt x="17030" y="30793"/>
                  </a:lnTo>
                  <a:lnTo>
                    <a:pt x="17030" y="30748"/>
                  </a:lnTo>
                  <a:lnTo>
                    <a:pt x="17019" y="30725"/>
                  </a:lnTo>
                  <a:lnTo>
                    <a:pt x="16984" y="30668"/>
                  </a:lnTo>
                  <a:lnTo>
                    <a:pt x="16928" y="30634"/>
                  </a:lnTo>
                  <a:lnTo>
                    <a:pt x="16893" y="30623"/>
                  </a:lnTo>
                  <a:lnTo>
                    <a:pt x="16859" y="30611"/>
                  </a:lnTo>
                  <a:lnTo>
                    <a:pt x="16814" y="30623"/>
                  </a:lnTo>
                  <a:lnTo>
                    <a:pt x="16780" y="30634"/>
                  </a:lnTo>
                  <a:lnTo>
                    <a:pt x="16746" y="30657"/>
                  </a:lnTo>
                  <a:lnTo>
                    <a:pt x="16723" y="30691"/>
                  </a:lnTo>
                  <a:lnTo>
                    <a:pt x="14652" y="29496"/>
                  </a:lnTo>
                  <a:lnTo>
                    <a:pt x="14664" y="29439"/>
                  </a:lnTo>
                  <a:lnTo>
                    <a:pt x="14652" y="29405"/>
                  </a:lnTo>
                  <a:lnTo>
                    <a:pt x="14641" y="29371"/>
                  </a:lnTo>
                  <a:lnTo>
                    <a:pt x="14607" y="29326"/>
                  </a:lnTo>
                  <a:lnTo>
                    <a:pt x="14561" y="29292"/>
                  </a:lnTo>
                  <a:lnTo>
                    <a:pt x="14527" y="29280"/>
                  </a:lnTo>
                  <a:lnTo>
                    <a:pt x="14493" y="29269"/>
                  </a:lnTo>
                  <a:lnTo>
                    <a:pt x="14459" y="29280"/>
                  </a:lnTo>
                  <a:lnTo>
                    <a:pt x="14425" y="29292"/>
                  </a:lnTo>
                  <a:lnTo>
                    <a:pt x="14368" y="29326"/>
                  </a:lnTo>
                  <a:lnTo>
                    <a:pt x="14334" y="29371"/>
                  </a:lnTo>
                  <a:lnTo>
                    <a:pt x="14323" y="29405"/>
                  </a:lnTo>
                  <a:lnTo>
                    <a:pt x="14323" y="29439"/>
                  </a:lnTo>
                  <a:lnTo>
                    <a:pt x="14334" y="29485"/>
                  </a:lnTo>
                  <a:lnTo>
                    <a:pt x="12321" y="30645"/>
                  </a:lnTo>
                  <a:lnTo>
                    <a:pt x="12286" y="30600"/>
                  </a:lnTo>
                  <a:lnTo>
                    <a:pt x="12241" y="30566"/>
                  </a:lnTo>
                  <a:lnTo>
                    <a:pt x="12184" y="30554"/>
                  </a:lnTo>
                  <a:lnTo>
                    <a:pt x="12127" y="30543"/>
                  </a:lnTo>
                  <a:lnTo>
                    <a:pt x="12059" y="30554"/>
                  </a:lnTo>
                  <a:lnTo>
                    <a:pt x="12002" y="30577"/>
                  </a:lnTo>
                  <a:lnTo>
                    <a:pt x="11957" y="30611"/>
                  </a:lnTo>
                  <a:lnTo>
                    <a:pt x="11911" y="30657"/>
                  </a:lnTo>
                  <a:lnTo>
                    <a:pt x="9954" y="29519"/>
                  </a:lnTo>
                  <a:lnTo>
                    <a:pt x="9966" y="29485"/>
                  </a:lnTo>
                  <a:lnTo>
                    <a:pt x="9966" y="29439"/>
                  </a:lnTo>
                  <a:lnTo>
                    <a:pt x="9966" y="29394"/>
                  </a:lnTo>
                  <a:lnTo>
                    <a:pt x="9954" y="29360"/>
                  </a:lnTo>
                  <a:lnTo>
                    <a:pt x="9932" y="29326"/>
                  </a:lnTo>
                  <a:lnTo>
                    <a:pt x="9909" y="29292"/>
                  </a:lnTo>
                  <a:lnTo>
                    <a:pt x="9875" y="29269"/>
                  </a:lnTo>
                  <a:lnTo>
                    <a:pt x="9841" y="29246"/>
                  </a:lnTo>
                  <a:lnTo>
                    <a:pt x="9807" y="29235"/>
                  </a:lnTo>
                  <a:lnTo>
                    <a:pt x="9761" y="29223"/>
                  </a:lnTo>
                  <a:lnTo>
                    <a:pt x="9761" y="26857"/>
                  </a:lnTo>
                  <a:lnTo>
                    <a:pt x="9829" y="26846"/>
                  </a:lnTo>
                  <a:lnTo>
                    <a:pt x="9875" y="26800"/>
                  </a:lnTo>
                  <a:lnTo>
                    <a:pt x="9909" y="26755"/>
                  </a:lnTo>
                  <a:lnTo>
                    <a:pt x="9920" y="26687"/>
                  </a:lnTo>
                  <a:lnTo>
                    <a:pt x="9920" y="26653"/>
                  </a:lnTo>
                  <a:lnTo>
                    <a:pt x="9909" y="26618"/>
                  </a:lnTo>
                  <a:lnTo>
                    <a:pt x="9875" y="26562"/>
                  </a:lnTo>
                  <a:lnTo>
                    <a:pt x="9818" y="26516"/>
                  </a:lnTo>
                  <a:lnTo>
                    <a:pt x="9784" y="26516"/>
                  </a:lnTo>
                  <a:lnTo>
                    <a:pt x="9750" y="26505"/>
                  </a:lnTo>
                  <a:lnTo>
                    <a:pt x="9704" y="26516"/>
                  </a:lnTo>
                  <a:lnTo>
                    <a:pt x="9670" y="26527"/>
                  </a:lnTo>
                  <a:lnTo>
                    <a:pt x="9636" y="26550"/>
                  </a:lnTo>
                  <a:lnTo>
                    <a:pt x="9602" y="26584"/>
                  </a:lnTo>
                  <a:lnTo>
                    <a:pt x="7554" y="25401"/>
                  </a:lnTo>
                  <a:lnTo>
                    <a:pt x="7566" y="25333"/>
                  </a:lnTo>
                  <a:lnTo>
                    <a:pt x="7566" y="25299"/>
                  </a:lnTo>
                  <a:lnTo>
                    <a:pt x="7554" y="25265"/>
                  </a:lnTo>
                  <a:lnTo>
                    <a:pt x="7531" y="25231"/>
                  </a:lnTo>
                  <a:lnTo>
                    <a:pt x="7509" y="25196"/>
                  </a:lnTo>
                  <a:lnTo>
                    <a:pt x="7475" y="25174"/>
                  </a:lnTo>
                  <a:lnTo>
                    <a:pt x="7440" y="25151"/>
                  </a:lnTo>
                  <a:lnTo>
                    <a:pt x="7406" y="25140"/>
                  </a:lnTo>
                  <a:lnTo>
                    <a:pt x="7327" y="25140"/>
                  </a:lnTo>
                  <a:lnTo>
                    <a:pt x="7293" y="25151"/>
                  </a:lnTo>
                  <a:lnTo>
                    <a:pt x="7258" y="25174"/>
                  </a:lnTo>
                  <a:lnTo>
                    <a:pt x="7236" y="25196"/>
                  </a:lnTo>
                  <a:lnTo>
                    <a:pt x="7213" y="25231"/>
                  </a:lnTo>
                  <a:lnTo>
                    <a:pt x="7190" y="25265"/>
                  </a:lnTo>
                  <a:lnTo>
                    <a:pt x="7179" y="25299"/>
                  </a:lnTo>
                  <a:lnTo>
                    <a:pt x="7179" y="25333"/>
                  </a:lnTo>
                  <a:lnTo>
                    <a:pt x="7190" y="25401"/>
                  </a:lnTo>
                  <a:lnTo>
                    <a:pt x="5177" y="26562"/>
                  </a:lnTo>
                  <a:lnTo>
                    <a:pt x="5143" y="26516"/>
                  </a:lnTo>
                  <a:lnTo>
                    <a:pt x="5109" y="26493"/>
                  </a:lnTo>
                  <a:lnTo>
                    <a:pt x="5052" y="26471"/>
                  </a:lnTo>
                  <a:lnTo>
                    <a:pt x="4995" y="26459"/>
                  </a:lnTo>
                  <a:lnTo>
                    <a:pt x="4949" y="26471"/>
                  </a:lnTo>
                  <a:lnTo>
                    <a:pt x="4892" y="26493"/>
                  </a:lnTo>
                  <a:lnTo>
                    <a:pt x="4858" y="26516"/>
                  </a:lnTo>
                  <a:lnTo>
                    <a:pt x="4824" y="26562"/>
                  </a:lnTo>
                  <a:lnTo>
                    <a:pt x="2856" y="25424"/>
                  </a:lnTo>
                  <a:lnTo>
                    <a:pt x="2868" y="25378"/>
                  </a:lnTo>
                  <a:lnTo>
                    <a:pt x="2868" y="25333"/>
                  </a:lnTo>
                  <a:lnTo>
                    <a:pt x="2868" y="25287"/>
                  </a:lnTo>
                  <a:lnTo>
                    <a:pt x="2856" y="25242"/>
                  </a:lnTo>
                  <a:lnTo>
                    <a:pt x="2833" y="25196"/>
                  </a:lnTo>
                  <a:lnTo>
                    <a:pt x="2799" y="25162"/>
                  </a:lnTo>
                  <a:lnTo>
                    <a:pt x="2765" y="25140"/>
                  </a:lnTo>
                  <a:lnTo>
                    <a:pt x="2720" y="25117"/>
                  </a:lnTo>
                  <a:lnTo>
                    <a:pt x="2674" y="25105"/>
                  </a:lnTo>
                  <a:lnTo>
                    <a:pt x="2629" y="25094"/>
                  </a:lnTo>
                  <a:lnTo>
                    <a:pt x="2583" y="25105"/>
                  </a:lnTo>
                  <a:lnTo>
                    <a:pt x="2538" y="25117"/>
                  </a:lnTo>
                  <a:lnTo>
                    <a:pt x="2492" y="25140"/>
                  </a:lnTo>
                  <a:lnTo>
                    <a:pt x="2458" y="25162"/>
                  </a:lnTo>
                  <a:lnTo>
                    <a:pt x="2435" y="25196"/>
                  </a:lnTo>
                  <a:lnTo>
                    <a:pt x="2413" y="25242"/>
                  </a:lnTo>
                  <a:lnTo>
                    <a:pt x="2401" y="25287"/>
                  </a:lnTo>
                  <a:lnTo>
                    <a:pt x="2390" y="25333"/>
                  </a:lnTo>
                  <a:lnTo>
                    <a:pt x="2390" y="25378"/>
                  </a:lnTo>
                  <a:lnTo>
                    <a:pt x="2413" y="25424"/>
                  </a:lnTo>
                  <a:lnTo>
                    <a:pt x="410" y="26573"/>
                  </a:lnTo>
                  <a:lnTo>
                    <a:pt x="388" y="26539"/>
                  </a:lnTo>
                  <a:lnTo>
                    <a:pt x="342" y="26516"/>
                  </a:lnTo>
                  <a:lnTo>
                    <a:pt x="308" y="26505"/>
                  </a:lnTo>
                  <a:lnTo>
                    <a:pt x="263" y="26493"/>
                  </a:lnTo>
                  <a:lnTo>
                    <a:pt x="217" y="26493"/>
                  </a:lnTo>
                  <a:lnTo>
                    <a:pt x="183" y="26505"/>
                  </a:lnTo>
                  <a:lnTo>
                    <a:pt x="160" y="26527"/>
                  </a:lnTo>
                  <a:lnTo>
                    <a:pt x="126" y="26550"/>
                  </a:lnTo>
                  <a:lnTo>
                    <a:pt x="103" y="26573"/>
                  </a:lnTo>
                  <a:lnTo>
                    <a:pt x="92" y="26607"/>
                  </a:lnTo>
                  <a:lnTo>
                    <a:pt x="81" y="26641"/>
                  </a:lnTo>
                  <a:lnTo>
                    <a:pt x="69" y="26687"/>
                  </a:lnTo>
                  <a:lnTo>
                    <a:pt x="81" y="26755"/>
                  </a:lnTo>
                  <a:lnTo>
                    <a:pt x="115" y="26812"/>
                  </a:lnTo>
                  <a:lnTo>
                    <a:pt x="172" y="26846"/>
                  </a:lnTo>
                  <a:lnTo>
                    <a:pt x="240" y="26869"/>
                  </a:lnTo>
                  <a:lnTo>
                    <a:pt x="240" y="29189"/>
                  </a:lnTo>
                  <a:lnTo>
                    <a:pt x="183" y="29189"/>
                  </a:lnTo>
                  <a:lnTo>
                    <a:pt x="149" y="29212"/>
                  </a:lnTo>
                  <a:lnTo>
                    <a:pt x="103" y="29235"/>
                  </a:lnTo>
                  <a:lnTo>
                    <a:pt x="69" y="29269"/>
                  </a:lnTo>
                  <a:lnTo>
                    <a:pt x="46" y="29303"/>
                  </a:lnTo>
                  <a:lnTo>
                    <a:pt x="24" y="29348"/>
                  </a:lnTo>
                  <a:lnTo>
                    <a:pt x="12" y="29394"/>
                  </a:lnTo>
                  <a:lnTo>
                    <a:pt x="1" y="29439"/>
                  </a:lnTo>
                  <a:lnTo>
                    <a:pt x="12" y="29496"/>
                  </a:lnTo>
                  <a:lnTo>
                    <a:pt x="24" y="29542"/>
                  </a:lnTo>
                  <a:lnTo>
                    <a:pt x="46" y="29587"/>
                  </a:lnTo>
                  <a:lnTo>
                    <a:pt x="81" y="29621"/>
                  </a:lnTo>
                  <a:lnTo>
                    <a:pt x="115" y="29656"/>
                  </a:lnTo>
                  <a:lnTo>
                    <a:pt x="160" y="29678"/>
                  </a:lnTo>
                  <a:lnTo>
                    <a:pt x="206" y="29690"/>
                  </a:lnTo>
                  <a:lnTo>
                    <a:pt x="263" y="29701"/>
                  </a:lnTo>
                  <a:lnTo>
                    <a:pt x="331" y="29690"/>
                  </a:lnTo>
                  <a:lnTo>
                    <a:pt x="388" y="29667"/>
                  </a:lnTo>
                  <a:lnTo>
                    <a:pt x="433" y="29633"/>
                  </a:lnTo>
                  <a:lnTo>
                    <a:pt x="479" y="29576"/>
                  </a:lnTo>
                  <a:lnTo>
                    <a:pt x="2469" y="30736"/>
                  </a:lnTo>
                  <a:lnTo>
                    <a:pt x="2458" y="30793"/>
                  </a:lnTo>
                  <a:lnTo>
                    <a:pt x="2469" y="30827"/>
                  </a:lnTo>
                  <a:lnTo>
                    <a:pt x="2481" y="30850"/>
                  </a:lnTo>
                  <a:lnTo>
                    <a:pt x="2515" y="30907"/>
                  </a:lnTo>
                  <a:lnTo>
                    <a:pt x="2560" y="30941"/>
                  </a:lnTo>
                  <a:lnTo>
                    <a:pt x="2595" y="30952"/>
                  </a:lnTo>
                  <a:lnTo>
                    <a:pt x="2663" y="30952"/>
                  </a:lnTo>
                  <a:lnTo>
                    <a:pt x="2697" y="30941"/>
                  </a:lnTo>
                  <a:lnTo>
                    <a:pt x="2754" y="30907"/>
                  </a:lnTo>
                  <a:lnTo>
                    <a:pt x="2788" y="30850"/>
                  </a:lnTo>
                  <a:lnTo>
                    <a:pt x="2799" y="30827"/>
                  </a:lnTo>
                  <a:lnTo>
                    <a:pt x="2799" y="30793"/>
                  </a:lnTo>
                  <a:lnTo>
                    <a:pt x="2788" y="30725"/>
                  </a:lnTo>
                  <a:lnTo>
                    <a:pt x="4824" y="29553"/>
                  </a:lnTo>
                  <a:lnTo>
                    <a:pt x="4858" y="29599"/>
                  </a:lnTo>
                  <a:lnTo>
                    <a:pt x="4904" y="29621"/>
                  </a:lnTo>
                  <a:lnTo>
                    <a:pt x="4949" y="29644"/>
                  </a:lnTo>
                  <a:lnTo>
                    <a:pt x="4995" y="29656"/>
                  </a:lnTo>
                  <a:lnTo>
                    <a:pt x="5052" y="29644"/>
                  </a:lnTo>
                  <a:lnTo>
                    <a:pt x="5097" y="29621"/>
                  </a:lnTo>
                  <a:lnTo>
                    <a:pt x="5143" y="29599"/>
                  </a:lnTo>
                  <a:lnTo>
                    <a:pt x="5177" y="29553"/>
                  </a:lnTo>
                  <a:lnTo>
                    <a:pt x="7179" y="30714"/>
                  </a:lnTo>
                  <a:lnTo>
                    <a:pt x="7167" y="30748"/>
                  </a:lnTo>
                  <a:lnTo>
                    <a:pt x="7167" y="30793"/>
                  </a:lnTo>
                  <a:lnTo>
                    <a:pt x="7167" y="30827"/>
                  </a:lnTo>
                  <a:lnTo>
                    <a:pt x="7179" y="30861"/>
                  </a:lnTo>
                  <a:lnTo>
                    <a:pt x="7224" y="30918"/>
                  </a:lnTo>
                  <a:lnTo>
                    <a:pt x="7281" y="30964"/>
                  </a:lnTo>
                  <a:lnTo>
                    <a:pt x="7315" y="30987"/>
                  </a:lnTo>
                  <a:lnTo>
                    <a:pt x="7349" y="30987"/>
                  </a:lnTo>
                  <a:lnTo>
                    <a:pt x="7349" y="33353"/>
                  </a:lnTo>
                  <a:lnTo>
                    <a:pt x="7281" y="33375"/>
                  </a:lnTo>
                  <a:lnTo>
                    <a:pt x="7224" y="33421"/>
                  </a:lnTo>
                  <a:lnTo>
                    <a:pt x="7190" y="33478"/>
                  </a:lnTo>
                  <a:lnTo>
                    <a:pt x="7179" y="33512"/>
                  </a:lnTo>
                  <a:lnTo>
                    <a:pt x="7179" y="33546"/>
                  </a:lnTo>
                  <a:lnTo>
                    <a:pt x="7190" y="33614"/>
                  </a:lnTo>
                  <a:lnTo>
                    <a:pt x="5200" y="34763"/>
                  </a:lnTo>
                  <a:lnTo>
                    <a:pt x="5165" y="34718"/>
                  </a:lnTo>
                  <a:lnTo>
                    <a:pt x="5109" y="34684"/>
                  </a:lnTo>
                  <a:lnTo>
                    <a:pt x="5063" y="34661"/>
                  </a:lnTo>
                  <a:lnTo>
                    <a:pt x="4949" y="34661"/>
                  </a:lnTo>
                  <a:lnTo>
                    <a:pt x="4904" y="34672"/>
                  </a:lnTo>
                  <a:lnTo>
                    <a:pt x="4870" y="34695"/>
                  </a:lnTo>
                  <a:lnTo>
                    <a:pt x="4836" y="34729"/>
                  </a:lnTo>
                  <a:lnTo>
                    <a:pt x="4801" y="34763"/>
                  </a:lnTo>
                  <a:lnTo>
                    <a:pt x="4779" y="34797"/>
                  </a:lnTo>
                  <a:lnTo>
                    <a:pt x="4767" y="34843"/>
                  </a:lnTo>
                  <a:lnTo>
                    <a:pt x="4767" y="34900"/>
                  </a:lnTo>
                  <a:lnTo>
                    <a:pt x="4767" y="34934"/>
                  </a:lnTo>
                  <a:lnTo>
                    <a:pt x="4779" y="34979"/>
                  </a:lnTo>
                  <a:lnTo>
                    <a:pt x="4801" y="35025"/>
                  </a:lnTo>
                  <a:lnTo>
                    <a:pt x="4824" y="35059"/>
                  </a:lnTo>
                  <a:lnTo>
                    <a:pt x="4858" y="35082"/>
                  </a:lnTo>
                  <a:lnTo>
                    <a:pt x="4892" y="35104"/>
                  </a:lnTo>
                  <a:lnTo>
                    <a:pt x="4938" y="35127"/>
                  </a:lnTo>
                  <a:lnTo>
                    <a:pt x="4972" y="35127"/>
                  </a:lnTo>
                  <a:lnTo>
                    <a:pt x="4972" y="37482"/>
                  </a:lnTo>
                  <a:lnTo>
                    <a:pt x="4915" y="37505"/>
                  </a:lnTo>
                  <a:lnTo>
                    <a:pt x="4870" y="37539"/>
                  </a:lnTo>
                  <a:lnTo>
                    <a:pt x="4836" y="37584"/>
                  </a:lnTo>
                  <a:lnTo>
                    <a:pt x="4824" y="37652"/>
                  </a:lnTo>
                  <a:lnTo>
                    <a:pt x="4836" y="37709"/>
                  </a:lnTo>
                  <a:lnTo>
                    <a:pt x="2811" y="38881"/>
                  </a:lnTo>
                  <a:lnTo>
                    <a:pt x="2777" y="38836"/>
                  </a:lnTo>
                  <a:lnTo>
                    <a:pt x="2731" y="38801"/>
                  </a:lnTo>
                  <a:lnTo>
                    <a:pt x="2686" y="38790"/>
                  </a:lnTo>
                  <a:lnTo>
                    <a:pt x="2629" y="38779"/>
                  </a:lnTo>
                  <a:lnTo>
                    <a:pt x="2583" y="38779"/>
                  </a:lnTo>
                  <a:lnTo>
                    <a:pt x="2549" y="38801"/>
                  </a:lnTo>
                  <a:lnTo>
                    <a:pt x="2504" y="38813"/>
                  </a:lnTo>
                  <a:lnTo>
                    <a:pt x="2481" y="38847"/>
                  </a:lnTo>
                  <a:lnTo>
                    <a:pt x="2447" y="38881"/>
                  </a:lnTo>
                  <a:lnTo>
                    <a:pt x="2424" y="38915"/>
                  </a:lnTo>
                  <a:lnTo>
                    <a:pt x="2413" y="38949"/>
                  </a:lnTo>
                  <a:lnTo>
                    <a:pt x="2413" y="38995"/>
                  </a:lnTo>
                  <a:lnTo>
                    <a:pt x="2413" y="39040"/>
                  </a:lnTo>
                  <a:lnTo>
                    <a:pt x="2424" y="39074"/>
                  </a:lnTo>
                  <a:lnTo>
                    <a:pt x="2447" y="39109"/>
                  </a:lnTo>
                  <a:lnTo>
                    <a:pt x="2469" y="39143"/>
                  </a:lnTo>
                  <a:lnTo>
                    <a:pt x="2492" y="39165"/>
                  </a:lnTo>
                  <a:lnTo>
                    <a:pt x="2526" y="39188"/>
                  </a:lnTo>
                  <a:lnTo>
                    <a:pt x="2572" y="39211"/>
                  </a:lnTo>
                  <a:lnTo>
                    <a:pt x="2606" y="39211"/>
                  </a:lnTo>
                  <a:lnTo>
                    <a:pt x="2606" y="41509"/>
                  </a:lnTo>
                  <a:lnTo>
                    <a:pt x="2560" y="41520"/>
                  </a:lnTo>
                  <a:lnTo>
                    <a:pt x="2515" y="41532"/>
                  </a:lnTo>
                  <a:lnTo>
                    <a:pt x="2481" y="41554"/>
                  </a:lnTo>
                  <a:lnTo>
                    <a:pt x="2447" y="41588"/>
                  </a:lnTo>
                  <a:lnTo>
                    <a:pt x="2413" y="41623"/>
                  </a:lnTo>
                  <a:lnTo>
                    <a:pt x="2401" y="41668"/>
                  </a:lnTo>
                  <a:lnTo>
                    <a:pt x="2378" y="41714"/>
                  </a:lnTo>
                  <a:lnTo>
                    <a:pt x="2378" y="41759"/>
                  </a:lnTo>
                  <a:lnTo>
                    <a:pt x="2390" y="41805"/>
                  </a:lnTo>
                  <a:lnTo>
                    <a:pt x="2401" y="41850"/>
                  </a:lnTo>
                  <a:lnTo>
                    <a:pt x="2424" y="41896"/>
                  </a:lnTo>
                  <a:lnTo>
                    <a:pt x="2458" y="41930"/>
                  </a:lnTo>
                  <a:lnTo>
                    <a:pt x="2492" y="41964"/>
                  </a:lnTo>
                  <a:lnTo>
                    <a:pt x="2538" y="41987"/>
                  </a:lnTo>
                  <a:lnTo>
                    <a:pt x="2583" y="41998"/>
                  </a:lnTo>
                  <a:lnTo>
                    <a:pt x="2629" y="42009"/>
                  </a:lnTo>
                  <a:lnTo>
                    <a:pt x="2697" y="41998"/>
                  </a:lnTo>
                  <a:lnTo>
                    <a:pt x="2754" y="41975"/>
                  </a:lnTo>
                  <a:lnTo>
                    <a:pt x="2799" y="41941"/>
                  </a:lnTo>
                  <a:lnTo>
                    <a:pt x="2845" y="41896"/>
                  </a:lnTo>
                  <a:lnTo>
                    <a:pt x="4813" y="43033"/>
                  </a:lnTo>
                  <a:lnTo>
                    <a:pt x="4801" y="43067"/>
                  </a:lnTo>
                  <a:lnTo>
                    <a:pt x="4790" y="43101"/>
                  </a:lnTo>
                  <a:lnTo>
                    <a:pt x="4801" y="43147"/>
                  </a:lnTo>
                  <a:lnTo>
                    <a:pt x="4813" y="43181"/>
                  </a:lnTo>
                  <a:lnTo>
                    <a:pt x="4824" y="43215"/>
                  </a:lnTo>
                  <a:lnTo>
                    <a:pt x="4858" y="43249"/>
                  </a:lnTo>
                  <a:lnTo>
                    <a:pt x="4881" y="43272"/>
                  </a:lnTo>
                  <a:lnTo>
                    <a:pt x="4915" y="43295"/>
                  </a:lnTo>
                  <a:lnTo>
                    <a:pt x="4961" y="43306"/>
                  </a:lnTo>
                  <a:lnTo>
                    <a:pt x="5040" y="43306"/>
                  </a:lnTo>
                  <a:lnTo>
                    <a:pt x="5086" y="43295"/>
                  </a:lnTo>
                  <a:lnTo>
                    <a:pt x="5120" y="43272"/>
                  </a:lnTo>
                  <a:lnTo>
                    <a:pt x="5143" y="43249"/>
                  </a:lnTo>
                  <a:lnTo>
                    <a:pt x="5177" y="43215"/>
                  </a:lnTo>
                  <a:lnTo>
                    <a:pt x="5188" y="43181"/>
                  </a:lnTo>
                  <a:lnTo>
                    <a:pt x="5200" y="43147"/>
                  </a:lnTo>
                  <a:lnTo>
                    <a:pt x="5211" y="43101"/>
                  </a:lnTo>
                  <a:lnTo>
                    <a:pt x="5200" y="43067"/>
                  </a:lnTo>
                  <a:lnTo>
                    <a:pt x="5188" y="43033"/>
                  </a:lnTo>
                  <a:lnTo>
                    <a:pt x="7236" y="41850"/>
                  </a:lnTo>
                  <a:lnTo>
                    <a:pt x="7258" y="41884"/>
                  </a:lnTo>
                  <a:lnTo>
                    <a:pt x="7293" y="41907"/>
                  </a:lnTo>
                  <a:lnTo>
                    <a:pt x="7327" y="41918"/>
                  </a:lnTo>
                  <a:lnTo>
                    <a:pt x="7406" y="41918"/>
                  </a:lnTo>
                  <a:lnTo>
                    <a:pt x="7452" y="41907"/>
                  </a:lnTo>
                  <a:lnTo>
                    <a:pt x="7475" y="41884"/>
                  </a:lnTo>
                  <a:lnTo>
                    <a:pt x="7509" y="41850"/>
                  </a:lnTo>
                  <a:lnTo>
                    <a:pt x="9590" y="43056"/>
                  </a:lnTo>
                  <a:lnTo>
                    <a:pt x="9579" y="43101"/>
                  </a:lnTo>
                  <a:lnTo>
                    <a:pt x="9590" y="43158"/>
                  </a:lnTo>
                  <a:lnTo>
                    <a:pt x="9625" y="43215"/>
                  </a:lnTo>
                  <a:lnTo>
                    <a:pt x="9670" y="43249"/>
                  </a:lnTo>
                  <a:lnTo>
                    <a:pt x="9716" y="43261"/>
                  </a:lnTo>
                  <a:lnTo>
                    <a:pt x="9716" y="45604"/>
                  </a:lnTo>
                  <a:lnTo>
                    <a:pt x="9670" y="45615"/>
                  </a:lnTo>
                  <a:lnTo>
                    <a:pt x="9625" y="45638"/>
                  </a:lnTo>
                  <a:lnTo>
                    <a:pt x="9590" y="45661"/>
                  </a:lnTo>
                  <a:lnTo>
                    <a:pt x="9556" y="45695"/>
                  </a:lnTo>
                  <a:lnTo>
                    <a:pt x="9534" y="45729"/>
                  </a:lnTo>
                  <a:lnTo>
                    <a:pt x="9511" y="45775"/>
                  </a:lnTo>
                  <a:lnTo>
                    <a:pt x="9499" y="45809"/>
                  </a:lnTo>
                  <a:lnTo>
                    <a:pt x="9488" y="45866"/>
                  </a:lnTo>
                  <a:lnTo>
                    <a:pt x="9499" y="45911"/>
                  </a:lnTo>
                  <a:lnTo>
                    <a:pt x="9511" y="45957"/>
                  </a:lnTo>
                  <a:lnTo>
                    <a:pt x="9534" y="46002"/>
                  </a:lnTo>
                  <a:lnTo>
                    <a:pt x="9568" y="46048"/>
                  </a:lnTo>
                  <a:lnTo>
                    <a:pt x="9602" y="46070"/>
                  </a:lnTo>
                  <a:lnTo>
                    <a:pt x="9647" y="46093"/>
                  </a:lnTo>
                  <a:lnTo>
                    <a:pt x="9693" y="46116"/>
                  </a:lnTo>
                  <a:lnTo>
                    <a:pt x="9750" y="46116"/>
                  </a:lnTo>
                  <a:lnTo>
                    <a:pt x="9818" y="46104"/>
                  </a:lnTo>
                  <a:lnTo>
                    <a:pt x="9875" y="46082"/>
                  </a:lnTo>
                  <a:lnTo>
                    <a:pt x="9920" y="46048"/>
                  </a:lnTo>
                  <a:lnTo>
                    <a:pt x="9966" y="46002"/>
                  </a:lnTo>
                  <a:lnTo>
                    <a:pt x="11934" y="47140"/>
                  </a:lnTo>
                  <a:lnTo>
                    <a:pt x="11922" y="47208"/>
                  </a:lnTo>
                  <a:lnTo>
                    <a:pt x="11934" y="47276"/>
                  </a:lnTo>
                  <a:lnTo>
                    <a:pt x="11968" y="47344"/>
                  </a:lnTo>
                  <a:lnTo>
                    <a:pt x="12025" y="47378"/>
                  </a:lnTo>
                  <a:lnTo>
                    <a:pt x="12093" y="47401"/>
                  </a:lnTo>
                  <a:lnTo>
                    <a:pt x="12093" y="49142"/>
                  </a:lnTo>
                  <a:lnTo>
                    <a:pt x="12139" y="49142"/>
                  </a:lnTo>
                  <a:lnTo>
                    <a:pt x="12139" y="47413"/>
                  </a:lnTo>
                  <a:lnTo>
                    <a:pt x="12173" y="47401"/>
                  </a:lnTo>
                  <a:lnTo>
                    <a:pt x="12207" y="47390"/>
                  </a:lnTo>
                  <a:lnTo>
                    <a:pt x="12241" y="47367"/>
                  </a:lnTo>
                  <a:lnTo>
                    <a:pt x="12264" y="47344"/>
                  </a:lnTo>
                  <a:lnTo>
                    <a:pt x="12286" y="47322"/>
                  </a:lnTo>
                  <a:lnTo>
                    <a:pt x="12309" y="47287"/>
                  </a:lnTo>
                  <a:lnTo>
                    <a:pt x="12321" y="47253"/>
                  </a:lnTo>
                  <a:lnTo>
                    <a:pt x="12321" y="47208"/>
                  </a:lnTo>
                  <a:lnTo>
                    <a:pt x="12321" y="47174"/>
                  </a:lnTo>
                  <a:lnTo>
                    <a:pt x="12309" y="47128"/>
                  </a:lnTo>
                  <a:lnTo>
                    <a:pt x="14323" y="45968"/>
                  </a:lnTo>
                  <a:lnTo>
                    <a:pt x="14357" y="46013"/>
                  </a:lnTo>
                  <a:lnTo>
                    <a:pt x="14391" y="46036"/>
                  </a:lnTo>
                  <a:lnTo>
                    <a:pt x="14436" y="46059"/>
                  </a:lnTo>
                  <a:lnTo>
                    <a:pt x="14493" y="46070"/>
                  </a:lnTo>
                  <a:lnTo>
                    <a:pt x="14539" y="46059"/>
                  </a:lnTo>
                  <a:lnTo>
                    <a:pt x="14584" y="46036"/>
                  </a:lnTo>
                  <a:lnTo>
                    <a:pt x="14630" y="46013"/>
                  </a:lnTo>
                  <a:lnTo>
                    <a:pt x="14652" y="45979"/>
                  </a:lnTo>
                  <a:lnTo>
                    <a:pt x="16620" y="47105"/>
                  </a:lnTo>
                  <a:lnTo>
                    <a:pt x="16598" y="47162"/>
                  </a:lnTo>
                  <a:lnTo>
                    <a:pt x="16598" y="47208"/>
                  </a:lnTo>
                  <a:lnTo>
                    <a:pt x="16598" y="47253"/>
                  </a:lnTo>
                  <a:lnTo>
                    <a:pt x="16620" y="47299"/>
                  </a:lnTo>
                  <a:lnTo>
                    <a:pt x="16632" y="47344"/>
                  </a:lnTo>
                  <a:lnTo>
                    <a:pt x="16666" y="47390"/>
                  </a:lnTo>
                  <a:lnTo>
                    <a:pt x="16700" y="47413"/>
                  </a:lnTo>
                  <a:lnTo>
                    <a:pt x="16734" y="47447"/>
                  </a:lnTo>
                  <a:lnTo>
                    <a:pt x="16780" y="47458"/>
                  </a:lnTo>
                  <a:lnTo>
                    <a:pt x="16825" y="47469"/>
                  </a:lnTo>
                  <a:lnTo>
                    <a:pt x="16825" y="49142"/>
                  </a:lnTo>
                  <a:lnTo>
                    <a:pt x="16871" y="49142"/>
                  </a:lnTo>
                  <a:lnTo>
                    <a:pt x="16871" y="47469"/>
                  </a:lnTo>
                  <a:lnTo>
                    <a:pt x="16928" y="47469"/>
                  </a:lnTo>
                  <a:lnTo>
                    <a:pt x="16973" y="47447"/>
                  </a:lnTo>
                  <a:lnTo>
                    <a:pt x="17019" y="47424"/>
                  </a:lnTo>
                  <a:lnTo>
                    <a:pt x="17053" y="47390"/>
                  </a:lnTo>
                  <a:lnTo>
                    <a:pt x="17087" y="47356"/>
                  </a:lnTo>
                  <a:lnTo>
                    <a:pt x="17110" y="47310"/>
                  </a:lnTo>
                  <a:lnTo>
                    <a:pt x="17121" y="47265"/>
                  </a:lnTo>
                  <a:lnTo>
                    <a:pt x="17121" y="47208"/>
                  </a:lnTo>
                  <a:lnTo>
                    <a:pt x="17121" y="47151"/>
                  </a:lnTo>
                  <a:lnTo>
                    <a:pt x="17098" y="47105"/>
                  </a:lnTo>
                  <a:lnTo>
                    <a:pt x="19021" y="45991"/>
                  </a:lnTo>
                  <a:lnTo>
                    <a:pt x="19066" y="46036"/>
                  </a:lnTo>
                  <a:lnTo>
                    <a:pt x="19112" y="46082"/>
                  </a:lnTo>
                  <a:lnTo>
                    <a:pt x="19169" y="46104"/>
                  </a:lnTo>
                  <a:lnTo>
                    <a:pt x="19294" y="46104"/>
                  </a:lnTo>
                  <a:lnTo>
                    <a:pt x="19351" y="46082"/>
                  </a:lnTo>
                  <a:lnTo>
                    <a:pt x="19396" y="46048"/>
                  </a:lnTo>
                  <a:lnTo>
                    <a:pt x="19430" y="46002"/>
                  </a:lnTo>
                  <a:lnTo>
                    <a:pt x="21398" y="47128"/>
                  </a:lnTo>
                  <a:lnTo>
                    <a:pt x="21387" y="47174"/>
                  </a:lnTo>
                  <a:lnTo>
                    <a:pt x="21387" y="47208"/>
                  </a:lnTo>
                  <a:lnTo>
                    <a:pt x="21387" y="47253"/>
                  </a:lnTo>
                  <a:lnTo>
                    <a:pt x="21398" y="47287"/>
                  </a:lnTo>
                  <a:lnTo>
                    <a:pt x="21409" y="47322"/>
                  </a:lnTo>
                  <a:lnTo>
                    <a:pt x="21432" y="47356"/>
                  </a:lnTo>
                  <a:lnTo>
                    <a:pt x="21500" y="47401"/>
                  </a:lnTo>
                  <a:lnTo>
                    <a:pt x="21535" y="47413"/>
                  </a:lnTo>
                  <a:lnTo>
                    <a:pt x="21569" y="47424"/>
                  </a:lnTo>
                  <a:lnTo>
                    <a:pt x="21569" y="49142"/>
                  </a:lnTo>
                  <a:lnTo>
                    <a:pt x="21614" y="49142"/>
                  </a:lnTo>
                  <a:lnTo>
                    <a:pt x="21614" y="47424"/>
                  </a:lnTo>
                  <a:lnTo>
                    <a:pt x="21660" y="47424"/>
                  </a:lnTo>
                  <a:lnTo>
                    <a:pt x="21694" y="47401"/>
                  </a:lnTo>
                  <a:lnTo>
                    <a:pt x="21728" y="47390"/>
                  </a:lnTo>
                  <a:lnTo>
                    <a:pt x="21762" y="47356"/>
                  </a:lnTo>
                  <a:lnTo>
                    <a:pt x="21785" y="47322"/>
                  </a:lnTo>
                  <a:lnTo>
                    <a:pt x="21808" y="47287"/>
                  </a:lnTo>
                  <a:lnTo>
                    <a:pt x="21819" y="47253"/>
                  </a:lnTo>
                  <a:lnTo>
                    <a:pt x="21819" y="47208"/>
                  </a:lnTo>
                  <a:lnTo>
                    <a:pt x="21819" y="47162"/>
                  </a:lnTo>
                  <a:lnTo>
                    <a:pt x="21808" y="47128"/>
                  </a:lnTo>
                  <a:lnTo>
                    <a:pt x="23764" y="45991"/>
                  </a:lnTo>
                  <a:lnTo>
                    <a:pt x="23798" y="46036"/>
                  </a:lnTo>
                  <a:lnTo>
                    <a:pt x="23855" y="46070"/>
                  </a:lnTo>
                  <a:lnTo>
                    <a:pt x="23912" y="46104"/>
                  </a:lnTo>
                  <a:lnTo>
                    <a:pt x="24026" y="46104"/>
                  </a:lnTo>
                  <a:lnTo>
                    <a:pt x="24071" y="46093"/>
                  </a:lnTo>
                  <a:lnTo>
                    <a:pt x="24105" y="46070"/>
                  </a:lnTo>
                  <a:lnTo>
                    <a:pt x="24140" y="46036"/>
                  </a:lnTo>
                  <a:lnTo>
                    <a:pt x="24174" y="46002"/>
                  </a:lnTo>
                  <a:lnTo>
                    <a:pt x="24196" y="45957"/>
                  </a:lnTo>
                  <a:lnTo>
                    <a:pt x="24208" y="45911"/>
                  </a:lnTo>
                  <a:lnTo>
                    <a:pt x="24219" y="45866"/>
                  </a:lnTo>
                  <a:lnTo>
                    <a:pt x="24208" y="45809"/>
                  </a:lnTo>
                  <a:lnTo>
                    <a:pt x="24196" y="45775"/>
                  </a:lnTo>
                  <a:lnTo>
                    <a:pt x="24174" y="45729"/>
                  </a:lnTo>
                  <a:lnTo>
                    <a:pt x="24151" y="45695"/>
                  </a:lnTo>
                  <a:lnTo>
                    <a:pt x="24117" y="45661"/>
                  </a:lnTo>
                  <a:lnTo>
                    <a:pt x="24071" y="45638"/>
                  </a:lnTo>
                  <a:lnTo>
                    <a:pt x="24037" y="45627"/>
                  </a:lnTo>
                  <a:lnTo>
                    <a:pt x="23992" y="45615"/>
                  </a:lnTo>
                  <a:lnTo>
                    <a:pt x="23992" y="43374"/>
                  </a:lnTo>
                  <a:lnTo>
                    <a:pt x="24037" y="43363"/>
                  </a:lnTo>
                  <a:lnTo>
                    <a:pt x="24083" y="43352"/>
                  </a:lnTo>
                  <a:lnTo>
                    <a:pt x="24128" y="43317"/>
                  </a:lnTo>
                  <a:lnTo>
                    <a:pt x="24162" y="43295"/>
                  </a:lnTo>
                  <a:lnTo>
                    <a:pt x="24196" y="43249"/>
                  </a:lnTo>
                  <a:lnTo>
                    <a:pt x="24219" y="43204"/>
                  </a:lnTo>
                  <a:lnTo>
                    <a:pt x="24231" y="43158"/>
                  </a:lnTo>
                  <a:lnTo>
                    <a:pt x="24242" y="43101"/>
                  </a:lnTo>
                  <a:lnTo>
                    <a:pt x="24231" y="43044"/>
                  </a:lnTo>
                  <a:lnTo>
                    <a:pt x="24219" y="42999"/>
                  </a:lnTo>
                  <a:lnTo>
                    <a:pt x="24196" y="42953"/>
                  </a:lnTo>
                  <a:lnTo>
                    <a:pt x="24162" y="42919"/>
                  </a:lnTo>
                  <a:lnTo>
                    <a:pt x="24117" y="42885"/>
                  </a:lnTo>
                  <a:lnTo>
                    <a:pt x="24071" y="42851"/>
                  </a:lnTo>
                  <a:lnTo>
                    <a:pt x="24026" y="42840"/>
                  </a:lnTo>
                  <a:lnTo>
                    <a:pt x="23901" y="42840"/>
                  </a:lnTo>
                  <a:lnTo>
                    <a:pt x="23844" y="42874"/>
                  </a:lnTo>
                  <a:lnTo>
                    <a:pt x="23787" y="42908"/>
                  </a:lnTo>
                  <a:lnTo>
                    <a:pt x="23741" y="42965"/>
                  </a:lnTo>
                  <a:lnTo>
                    <a:pt x="21762" y="41816"/>
                  </a:lnTo>
                  <a:lnTo>
                    <a:pt x="21785" y="41759"/>
                  </a:lnTo>
                  <a:lnTo>
                    <a:pt x="21762" y="41691"/>
                  </a:lnTo>
                  <a:lnTo>
                    <a:pt x="21728" y="41634"/>
                  </a:lnTo>
                  <a:lnTo>
                    <a:pt x="21682" y="41600"/>
                  </a:lnTo>
                  <a:lnTo>
                    <a:pt x="21614" y="41577"/>
                  </a:lnTo>
                  <a:lnTo>
                    <a:pt x="21614" y="39256"/>
                  </a:lnTo>
                  <a:lnTo>
                    <a:pt x="21671" y="39256"/>
                  </a:lnTo>
                  <a:lnTo>
                    <a:pt x="21717" y="39234"/>
                  </a:lnTo>
                  <a:lnTo>
                    <a:pt x="21751" y="39211"/>
                  </a:lnTo>
                  <a:lnTo>
                    <a:pt x="21796" y="39177"/>
                  </a:lnTo>
                  <a:lnTo>
                    <a:pt x="21819" y="39143"/>
                  </a:lnTo>
                  <a:lnTo>
                    <a:pt x="21842" y="39097"/>
                  </a:lnTo>
                  <a:lnTo>
                    <a:pt x="21864" y="39052"/>
                  </a:lnTo>
                  <a:lnTo>
                    <a:pt x="21864" y="38995"/>
                  </a:lnTo>
                  <a:lnTo>
                    <a:pt x="21864" y="38938"/>
                  </a:lnTo>
                  <a:lnTo>
                    <a:pt x="21842" y="38892"/>
                  </a:lnTo>
                  <a:lnTo>
                    <a:pt x="23832" y="37744"/>
                  </a:lnTo>
                  <a:lnTo>
                    <a:pt x="23855" y="37778"/>
                  </a:lnTo>
                  <a:lnTo>
                    <a:pt x="23889" y="37800"/>
                  </a:lnTo>
                  <a:lnTo>
                    <a:pt x="23923" y="37812"/>
                  </a:lnTo>
                  <a:lnTo>
                    <a:pt x="23969" y="37823"/>
                  </a:lnTo>
                  <a:lnTo>
                    <a:pt x="24014" y="37812"/>
                  </a:lnTo>
                  <a:lnTo>
                    <a:pt x="24049" y="37800"/>
                  </a:lnTo>
                  <a:lnTo>
                    <a:pt x="24083" y="37778"/>
                  </a:lnTo>
                  <a:lnTo>
                    <a:pt x="24105" y="37744"/>
                  </a:lnTo>
                  <a:lnTo>
                    <a:pt x="26096" y="38892"/>
                  </a:lnTo>
                  <a:lnTo>
                    <a:pt x="26085" y="38949"/>
                  </a:lnTo>
                  <a:lnTo>
                    <a:pt x="26073" y="38995"/>
                  </a:lnTo>
                  <a:lnTo>
                    <a:pt x="26073" y="39052"/>
                  </a:lnTo>
                  <a:lnTo>
                    <a:pt x="26096" y="39097"/>
                  </a:lnTo>
                  <a:lnTo>
                    <a:pt x="26119" y="39143"/>
                  </a:lnTo>
                  <a:lnTo>
                    <a:pt x="26142" y="39177"/>
                  </a:lnTo>
                  <a:lnTo>
                    <a:pt x="26176" y="39211"/>
                  </a:lnTo>
                  <a:lnTo>
                    <a:pt x="26221" y="39234"/>
                  </a:lnTo>
                  <a:lnTo>
                    <a:pt x="26267" y="39256"/>
                  </a:lnTo>
                  <a:lnTo>
                    <a:pt x="26312" y="39268"/>
                  </a:lnTo>
                  <a:lnTo>
                    <a:pt x="26312" y="41554"/>
                  </a:lnTo>
                  <a:lnTo>
                    <a:pt x="26244" y="41577"/>
                  </a:lnTo>
                  <a:lnTo>
                    <a:pt x="26187" y="41623"/>
                  </a:lnTo>
                  <a:lnTo>
                    <a:pt x="26153" y="41679"/>
                  </a:lnTo>
                  <a:lnTo>
                    <a:pt x="26142" y="41714"/>
                  </a:lnTo>
                  <a:lnTo>
                    <a:pt x="26130" y="41759"/>
                  </a:lnTo>
                  <a:lnTo>
                    <a:pt x="26142" y="41793"/>
                  </a:lnTo>
                  <a:lnTo>
                    <a:pt x="26153" y="41839"/>
                  </a:lnTo>
                  <a:lnTo>
                    <a:pt x="26176" y="41873"/>
                  </a:lnTo>
                  <a:lnTo>
                    <a:pt x="26199" y="41907"/>
                  </a:lnTo>
                  <a:lnTo>
                    <a:pt x="26221" y="41930"/>
                  </a:lnTo>
                  <a:lnTo>
                    <a:pt x="26267" y="41941"/>
                  </a:lnTo>
                  <a:lnTo>
                    <a:pt x="26301" y="41952"/>
                  </a:lnTo>
                  <a:lnTo>
                    <a:pt x="26346" y="41964"/>
                  </a:lnTo>
                  <a:lnTo>
                    <a:pt x="26392" y="41952"/>
                  </a:lnTo>
                  <a:lnTo>
                    <a:pt x="26437" y="41941"/>
                  </a:lnTo>
                  <a:lnTo>
                    <a:pt x="26483" y="41907"/>
                  </a:lnTo>
                  <a:lnTo>
                    <a:pt x="26506" y="41873"/>
                  </a:lnTo>
                  <a:lnTo>
                    <a:pt x="28519" y="43033"/>
                  </a:lnTo>
                  <a:lnTo>
                    <a:pt x="28508" y="43067"/>
                  </a:lnTo>
                  <a:lnTo>
                    <a:pt x="28508" y="43101"/>
                  </a:lnTo>
                  <a:lnTo>
                    <a:pt x="28508" y="43147"/>
                  </a:lnTo>
                  <a:lnTo>
                    <a:pt x="28519" y="43181"/>
                  </a:lnTo>
                  <a:lnTo>
                    <a:pt x="28553" y="43238"/>
                  </a:lnTo>
                  <a:lnTo>
                    <a:pt x="28610" y="43283"/>
                  </a:lnTo>
                  <a:lnTo>
                    <a:pt x="28678" y="43306"/>
                  </a:lnTo>
                  <a:lnTo>
                    <a:pt x="28678" y="45615"/>
                  </a:lnTo>
                  <a:lnTo>
                    <a:pt x="28633" y="45627"/>
                  </a:lnTo>
                  <a:lnTo>
                    <a:pt x="28599" y="45649"/>
                  </a:lnTo>
                  <a:lnTo>
                    <a:pt x="28565" y="45672"/>
                  </a:lnTo>
                  <a:lnTo>
                    <a:pt x="28530" y="45695"/>
                  </a:lnTo>
                  <a:lnTo>
                    <a:pt x="28508" y="45729"/>
                  </a:lnTo>
                  <a:lnTo>
                    <a:pt x="28485" y="45775"/>
                  </a:lnTo>
                  <a:lnTo>
                    <a:pt x="28474" y="45820"/>
                  </a:lnTo>
                  <a:lnTo>
                    <a:pt x="28462" y="45866"/>
                  </a:lnTo>
                  <a:lnTo>
                    <a:pt x="28474" y="45911"/>
                  </a:lnTo>
                  <a:lnTo>
                    <a:pt x="28485" y="45957"/>
                  </a:lnTo>
                  <a:lnTo>
                    <a:pt x="28508" y="46002"/>
                  </a:lnTo>
                  <a:lnTo>
                    <a:pt x="28542" y="46036"/>
                  </a:lnTo>
                  <a:lnTo>
                    <a:pt x="28576" y="46070"/>
                  </a:lnTo>
                  <a:lnTo>
                    <a:pt x="28621" y="46093"/>
                  </a:lnTo>
                  <a:lnTo>
                    <a:pt x="28667" y="46104"/>
                  </a:lnTo>
                  <a:lnTo>
                    <a:pt x="28769" y="46104"/>
                  </a:lnTo>
                  <a:lnTo>
                    <a:pt x="28826" y="46082"/>
                  </a:lnTo>
                  <a:lnTo>
                    <a:pt x="28872" y="46048"/>
                  </a:lnTo>
                  <a:lnTo>
                    <a:pt x="28917" y="46002"/>
                  </a:lnTo>
                  <a:lnTo>
                    <a:pt x="30908" y="47151"/>
                  </a:lnTo>
                  <a:lnTo>
                    <a:pt x="30897" y="47208"/>
                  </a:lnTo>
                  <a:lnTo>
                    <a:pt x="30897" y="47242"/>
                  </a:lnTo>
                  <a:lnTo>
                    <a:pt x="30908" y="47287"/>
                  </a:lnTo>
                  <a:lnTo>
                    <a:pt x="30919" y="47310"/>
                  </a:lnTo>
                  <a:lnTo>
                    <a:pt x="30942" y="47344"/>
                  </a:lnTo>
                  <a:lnTo>
                    <a:pt x="30976" y="47367"/>
                  </a:lnTo>
                  <a:lnTo>
                    <a:pt x="31010" y="47378"/>
                  </a:lnTo>
                  <a:lnTo>
                    <a:pt x="31044" y="47390"/>
                  </a:lnTo>
                  <a:lnTo>
                    <a:pt x="31079" y="47401"/>
                  </a:lnTo>
                  <a:lnTo>
                    <a:pt x="31124" y="47390"/>
                  </a:lnTo>
                  <a:lnTo>
                    <a:pt x="31158" y="47378"/>
                  </a:lnTo>
                  <a:lnTo>
                    <a:pt x="31192" y="47367"/>
                  </a:lnTo>
                  <a:lnTo>
                    <a:pt x="31215" y="47344"/>
                  </a:lnTo>
                  <a:lnTo>
                    <a:pt x="31238" y="47310"/>
                  </a:lnTo>
                  <a:lnTo>
                    <a:pt x="31261" y="47287"/>
                  </a:lnTo>
                  <a:lnTo>
                    <a:pt x="31272" y="47242"/>
                  </a:lnTo>
                  <a:lnTo>
                    <a:pt x="31272" y="47208"/>
                  </a:lnTo>
                  <a:lnTo>
                    <a:pt x="31272" y="47174"/>
                  </a:lnTo>
                  <a:lnTo>
                    <a:pt x="31261" y="47140"/>
                  </a:lnTo>
                  <a:lnTo>
                    <a:pt x="33285" y="45968"/>
                  </a:lnTo>
                  <a:lnTo>
                    <a:pt x="33320" y="46002"/>
                  </a:lnTo>
                  <a:lnTo>
                    <a:pt x="33354" y="46036"/>
                  </a:lnTo>
                  <a:lnTo>
                    <a:pt x="33399" y="46059"/>
                  </a:lnTo>
                  <a:lnTo>
                    <a:pt x="33490" y="46059"/>
                  </a:lnTo>
                  <a:lnTo>
                    <a:pt x="33524" y="46048"/>
                  </a:lnTo>
                  <a:lnTo>
                    <a:pt x="33558" y="46025"/>
                  </a:lnTo>
                  <a:lnTo>
                    <a:pt x="33593" y="46002"/>
                  </a:lnTo>
                  <a:lnTo>
                    <a:pt x="33615" y="45968"/>
                  </a:lnTo>
                  <a:lnTo>
                    <a:pt x="33638" y="45934"/>
                  </a:lnTo>
                  <a:lnTo>
                    <a:pt x="33649" y="45900"/>
                  </a:lnTo>
                  <a:lnTo>
                    <a:pt x="33649" y="45866"/>
                  </a:lnTo>
                  <a:lnTo>
                    <a:pt x="33649" y="45820"/>
                  </a:lnTo>
                  <a:lnTo>
                    <a:pt x="33638" y="45786"/>
                  </a:lnTo>
                  <a:lnTo>
                    <a:pt x="33593" y="45729"/>
                  </a:lnTo>
                  <a:lnTo>
                    <a:pt x="33536" y="45684"/>
                  </a:lnTo>
                  <a:lnTo>
                    <a:pt x="33502" y="45672"/>
                  </a:lnTo>
                  <a:lnTo>
                    <a:pt x="33467" y="45661"/>
                  </a:lnTo>
                  <a:lnTo>
                    <a:pt x="33467" y="43306"/>
                  </a:lnTo>
                  <a:lnTo>
                    <a:pt x="33502" y="43306"/>
                  </a:lnTo>
                  <a:lnTo>
                    <a:pt x="33547" y="43295"/>
                  </a:lnTo>
                  <a:lnTo>
                    <a:pt x="33581" y="43272"/>
                  </a:lnTo>
                  <a:lnTo>
                    <a:pt x="33604" y="43249"/>
                  </a:lnTo>
                  <a:lnTo>
                    <a:pt x="33627" y="43215"/>
                  </a:lnTo>
                  <a:lnTo>
                    <a:pt x="33649" y="43181"/>
                  </a:lnTo>
                  <a:lnTo>
                    <a:pt x="33661" y="43147"/>
                  </a:lnTo>
                  <a:lnTo>
                    <a:pt x="33661" y="43101"/>
                  </a:lnTo>
                  <a:lnTo>
                    <a:pt x="33661" y="43067"/>
                  </a:lnTo>
                  <a:lnTo>
                    <a:pt x="33649" y="43022"/>
                  </a:lnTo>
                  <a:lnTo>
                    <a:pt x="35651" y="41873"/>
                  </a:lnTo>
                  <a:lnTo>
                    <a:pt x="35686" y="41907"/>
                  </a:lnTo>
                  <a:lnTo>
                    <a:pt x="35720" y="41941"/>
                  </a:lnTo>
                  <a:lnTo>
                    <a:pt x="35765" y="41952"/>
                  </a:lnTo>
                  <a:lnTo>
                    <a:pt x="35822" y="41964"/>
                  </a:lnTo>
                  <a:lnTo>
                    <a:pt x="35868" y="41952"/>
                  </a:lnTo>
                  <a:lnTo>
                    <a:pt x="35902" y="41941"/>
                  </a:lnTo>
                  <a:lnTo>
                    <a:pt x="35936" y="41930"/>
                  </a:lnTo>
                  <a:lnTo>
                    <a:pt x="35970" y="41907"/>
                  </a:lnTo>
                  <a:lnTo>
                    <a:pt x="35993" y="41873"/>
                  </a:lnTo>
                  <a:lnTo>
                    <a:pt x="36015" y="41839"/>
                  </a:lnTo>
                  <a:lnTo>
                    <a:pt x="36027" y="41793"/>
                  </a:lnTo>
                  <a:lnTo>
                    <a:pt x="36027" y="41759"/>
                  </a:lnTo>
                  <a:lnTo>
                    <a:pt x="36027" y="41714"/>
                  </a:lnTo>
                  <a:lnTo>
                    <a:pt x="36015" y="41679"/>
                  </a:lnTo>
                  <a:lnTo>
                    <a:pt x="35993" y="41645"/>
                  </a:lnTo>
                  <a:lnTo>
                    <a:pt x="35970" y="41611"/>
                  </a:lnTo>
                  <a:lnTo>
                    <a:pt x="35947" y="41588"/>
                  </a:lnTo>
                  <a:lnTo>
                    <a:pt x="35913" y="41577"/>
                  </a:lnTo>
                  <a:lnTo>
                    <a:pt x="35879" y="41554"/>
                  </a:lnTo>
                  <a:lnTo>
                    <a:pt x="35833" y="41554"/>
                  </a:lnTo>
                  <a:lnTo>
                    <a:pt x="35833" y="39245"/>
                  </a:lnTo>
                  <a:lnTo>
                    <a:pt x="35879" y="39234"/>
                  </a:lnTo>
                  <a:lnTo>
                    <a:pt x="35924" y="39222"/>
                  </a:lnTo>
                  <a:lnTo>
                    <a:pt x="35970" y="39188"/>
                  </a:lnTo>
                  <a:lnTo>
                    <a:pt x="36004" y="39165"/>
                  </a:lnTo>
                  <a:lnTo>
                    <a:pt x="36027" y="39131"/>
                  </a:lnTo>
                  <a:lnTo>
                    <a:pt x="36050" y="39086"/>
                  </a:lnTo>
                  <a:lnTo>
                    <a:pt x="36061" y="39040"/>
                  </a:lnTo>
                  <a:lnTo>
                    <a:pt x="36061" y="38995"/>
                  </a:lnTo>
                  <a:lnTo>
                    <a:pt x="36061" y="38949"/>
                  </a:lnTo>
                  <a:lnTo>
                    <a:pt x="36050" y="38904"/>
                  </a:lnTo>
                  <a:lnTo>
                    <a:pt x="38006" y="37766"/>
                  </a:lnTo>
                  <a:lnTo>
                    <a:pt x="38040" y="37812"/>
                  </a:lnTo>
                  <a:lnTo>
                    <a:pt x="38086" y="37846"/>
                  </a:lnTo>
                  <a:lnTo>
                    <a:pt x="38131" y="37857"/>
                  </a:lnTo>
                  <a:lnTo>
                    <a:pt x="38188" y="37869"/>
                  </a:lnTo>
                  <a:lnTo>
                    <a:pt x="38245" y="37857"/>
                  </a:lnTo>
                  <a:lnTo>
                    <a:pt x="38291" y="37846"/>
                  </a:lnTo>
                  <a:lnTo>
                    <a:pt x="38336" y="37812"/>
                  </a:lnTo>
                  <a:lnTo>
                    <a:pt x="38370" y="37778"/>
                  </a:lnTo>
                  <a:lnTo>
                    <a:pt x="40395" y="38938"/>
                  </a:lnTo>
                  <a:lnTo>
                    <a:pt x="40384" y="38995"/>
                  </a:lnTo>
                  <a:lnTo>
                    <a:pt x="40384" y="39029"/>
                  </a:lnTo>
                  <a:lnTo>
                    <a:pt x="40395" y="39063"/>
                  </a:lnTo>
                  <a:lnTo>
                    <a:pt x="40441" y="39120"/>
                  </a:lnTo>
                  <a:lnTo>
                    <a:pt x="40497" y="39165"/>
                  </a:lnTo>
                  <a:lnTo>
                    <a:pt x="40532" y="39165"/>
                  </a:lnTo>
                  <a:lnTo>
                    <a:pt x="40566" y="39177"/>
                  </a:lnTo>
                  <a:lnTo>
                    <a:pt x="40600" y="39165"/>
                  </a:lnTo>
                  <a:lnTo>
                    <a:pt x="40634" y="39165"/>
                  </a:lnTo>
                  <a:lnTo>
                    <a:pt x="40691" y="39120"/>
                  </a:lnTo>
                  <a:lnTo>
                    <a:pt x="40725" y="39063"/>
                  </a:lnTo>
                  <a:lnTo>
                    <a:pt x="40736" y="39029"/>
                  </a:lnTo>
                  <a:lnTo>
                    <a:pt x="40736" y="38995"/>
                  </a:lnTo>
                  <a:lnTo>
                    <a:pt x="40725" y="38938"/>
                  </a:lnTo>
                  <a:lnTo>
                    <a:pt x="42750" y="37766"/>
                  </a:lnTo>
                  <a:lnTo>
                    <a:pt x="42784" y="37800"/>
                  </a:lnTo>
                  <a:lnTo>
                    <a:pt x="42829" y="37835"/>
                  </a:lnTo>
                  <a:lnTo>
                    <a:pt x="42875" y="37857"/>
                  </a:lnTo>
                  <a:lnTo>
                    <a:pt x="42977" y="37857"/>
                  </a:lnTo>
                  <a:lnTo>
                    <a:pt x="43011" y="37846"/>
                  </a:lnTo>
                  <a:lnTo>
                    <a:pt x="43045" y="37823"/>
                  </a:lnTo>
                  <a:lnTo>
                    <a:pt x="43080" y="37800"/>
                  </a:lnTo>
                  <a:lnTo>
                    <a:pt x="43102" y="37766"/>
                  </a:lnTo>
                  <a:lnTo>
                    <a:pt x="43125" y="37732"/>
                  </a:lnTo>
                  <a:lnTo>
                    <a:pt x="43136" y="37698"/>
                  </a:lnTo>
                  <a:lnTo>
                    <a:pt x="43136" y="37652"/>
                  </a:lnTo>
                  <a:lnTo>
                    <a:pt x="43136" y="37607"/>
                  </a:lnTo>
                  <a:lnTo>
                    <a:pt x="43125" y="37573"/>
                  </a:lnTo>
                  <a:lnTo>
                    <a:pt x="43114" y="37539"/>
                  </a:lnTo>
                  <a:lnTo>
                    <a:pt x="43091" y="37505"/>
                  </a:lnTo>
                  <a:lnTo>
                    <a:pt x="43057" y="37482"/>
                  </a:lnTo>
                  <a:lnTo>
                    <a:pt x="43023" y="37459"/>
                  </a:lnTo>
                  <a:lnTo>
                    <a:pt x="42989" y="37448"/>
                  </a:lnTo>
                  <a:lnTo>
                    <a:pt x="42954" y="37448"/>
                  </a:lnTo>
                  <a:lnTo>
                    <a:pt x="42954" y="35104"/>
                  </a:lnTo>
                  <a:lnTo>
                    <a:pt x="42989" y="35093"/>
                  </a:lnTo>
                  <a:lnTo>
                    <a:pt x="43023" y="35082"/>
                  </a:lnTo>
                  <a:lnTo>
                    <a:pt x="43057" y="35059"/>
                  </a:lnTo>
                  <a:lnTo>
                    <a:pt x="43091" y="35036"/>
                  </a:lnTo>
                  <a:lnTo>
                    <a:pt x="43114" y="35002"/>
                  </a:lnTo>
                  <a:lnTo>
                    <a:pt x="43125" y="34968"/>
                  </a:lnTo>
                  <a:lnTo>
                    <a:pt x="43136" y="34934"/>
                  </a:lnTo>
                  <a:lnTo>
                    <a:pt x="43148" y="34900"/>
                  </a:lnTo>
                  <a:lnTo>
                    <a:pt x="43136" y="34854"/>
                  </a:lnTo>
                  <a:lnTo>
                    <a:pt x="43125" y="34809"/>
                  </a:lnTo>
                  <a:lnTo>
                    <a:pt x="43114" y="34775"/>
                  </a:lnTo>
                  <a:lnTo>
                    <a:pt x="43080" y="34740"/>
                  </a:lnTo>
                  <a:lnTo>
                    <a:pt x="43045" y="34718"/>
                  </a:lnTo>
                  <a:lnTo>
                    <a:pt x="43011" y="34695"/>
                  </a:lnTo>
                  <a:lnTo>
                    <a:pt x="42977" y="34684"/>
                  </a:lnTo>
                  <a:lnTo>
                    <a:pt x="42875" y="34684"/>
                  </a:lnTo>
                  <a:lnTo>
                    <a:pt x="42829" y="34706"/>
                  </a:lnTo>
                  <a:lnTo>
                    <a:pt x="42784" y="34740"/>
                  </a:lnTo>
                  <a:lnTo>
                    <a:pt x="42750" y="34775"/>
                  </a:lnTo>
                  <a:lnTo>
                    <a:pt x="40725" y="33603"/>
                  </a:lnTo>
                  <a:lnTo>
                    <a:pt x="40736" y="33546"/>
                  </a:lnTo>
                  <a:lnTo>
                    <a:pt x="40736" y="33512"/>
                  </a:lnTo>
                  <a:lnTo>
                    <a:pt x="40725" y="33478"/>
                  </a:lnTo>
                  <a:lnTo>
                    <a:pt x="40679" y="33421"/>
                  </a:lnTo>
                  <a:lnTo>
                    <a:pt x="40634" y="33387"/>
                  </a:lnTo>
                  <a:lnTo>
                    <a:pt x="40600" y="33375"/>
                  </a:lnTo>
                  <a:lnTo>
                    <a:pt x="40532" y="33375"/>
                  </a:lnTo>
                  <a:lnTo>
                    <a:pt x="40497" y="33387"/>
                  </a:lnTo>
                  <a:lnTo>
                    <a:pt x="40441" y="33421"/>
                  </a:lnTo>
                  <a:lnTo>
                    <a:pt x="40406" y="33478"/>
                  </a:lnTo>
                  <a:lnTo>
                    <a:pt x="40395" y="33512"/>
                  </a:lnTo>
                  <a:lnTo>
                    <a:pt x="40384" y="33546"/>
                  </a:lnTo>
                  <a:lnTo>
                    <a:pt x="40395" y="33603"/>
                  </a:lnTo>
                  <a:lnTo>
                    <a:pt x="38347" y="34775"/>
                  </a:lnTo>
                  <a:lnTo>
                    <a:pt x="38325" y="34740"/>
                  </a:lnTo>
                  <a:lnTo>
                    <a:pt x="38279" y="34718"/>
                  </a:lnTo>
                  <a:lnTo>
                    <a:pt x="38245" y="34706"/>
                  </a:lnTo>
                  <a:lnTo>
                    <a:pt x="38188" y="34695"/>
                  </a:lnTo>
                  <a:lnTo>
                    <a:pt x="38143" y="34706"/>
                  </a:lnTo>
                  <a:lnTo>
                    <a:pt x="38097" y="34718"/>
                  </a:lnTo>
                  <a:lnTo>
                    <a:pt x="38063" y="34752"/>
                  </a:lnTo>
                  <a:lnTo>
                    <a:pt x="38029" y="34786"/>
                  </a:lnTo>
                  <a:lnTo>
                    <a:pt x="36038" y="33637"/>
                  </a:lnTo>
                  <a:lnTo>
                    <a:pt x="36061" y="33591"/>
                  </a:lnTo>
                  <a:lnTo>
                    <a:pt x="36061" y="33546"/>
                  </a:lnTo>
                  <a:lnTo>
                    <a:pt x="36061" y="33500"/>
                  </a:lnTo>
                  <a:lnTo>
                    <a:pt x="36038" y="33455"/>
                  </a:lnTo>
                  <a:lnTo>
                    <a:pt x="36015" y="33409"/>
                  </a:lnTo>
                  <a:lnTo>
                    <a:pt x="35993" y="33375"/>
                  </a:lnTo>
                  <a:lnTo>
                    <a:pt x="35959" y="33353"/>
                  </a:lnTo>
                  <a:lnTo>
                    <a:pt x="35913" y="33330"/>
                  </a:lnTo>
                  <a:lnTo>
                    <a:pt x="35868" y="33307"/>
                  </a:lnTo>
                  <a:lnTo>
                    <a:pt x="35777" y="33307"/>
                  </a:lnTo>
                  <a:lnTo>
                    <a:pt x="35731" y="33330"/>
                  </a:lnTo>
                  <a:lnTo>
                    <a:pt x="35686" y="33353"/>
                  </a:lnTo>
                  <a:lnTo>
                    <a:pt x="35651" y="33375"/>
                  </a:lnTo>
                  <a:lnTo>
                    <a:pt x="35629" y="33409"/>
                  </a:lnTo>
                  <a:lnTo>
                    <a:pt x="35606" y="33455"/>
                  </a:lnTo>
                  <a:lnTo>
                    <a:pt x="35583" y="33500"/>
                  </a:lnTo>
                  <a:lnTo>
                    <a:pt x="35583" y="33546"/>
                  </a:lnTo>
                  <a:lnTo>
                    <a:pt x="35583" y="33591"/>
                  </a:lnTo>
                  <a:lnTo>
                    <a:pt x="35595" y="33637"/>
                  </a:lnTo>
                  <a:lnTo>
                    <a:pt x="33615" y="34775"/>
                  </a:lnTo>
                  <a:lnTo>
                    <a:pt x="33581" y="34740"/>
                  </a:lnTo>
                  <a:lnTo>
                    <a:pt x="33547" y="34718"/>
                  </a:lnTo>
                  <a:lnTo>
                    <a:pt x="33502" y="34695"/>
                  </a:lnTo>
                  <a:lnTo>
                    <a:pt x="33411" y="34695"/>
                  </a:lnTo>
                  <a:lnTo>
                    <a:pt x="33376" y="34706"/>
                  </a:lnTo>
                  <a:lnTo>
                    <a:pt x="33342" y="34729"/>
                  </a:lnTo>
                  <a:lnTo>
                    <a:pt x="33308" y="34752"/>
                  </a:lnTo>
                  <a:lnTo>
                    <a:pt x="33285" y="34786"/>
                  </a:lnTo>
                  <a:lnTo>
                    <a:pt x="33263" y="34820"/>
                  </a:lnTo>
                  <a:lnTo>
                    <a:pt x="33251" y="34854"/>
                  </a:lnTo>
                  <a:lnTo>
                    <a:pt x="33251" y="34900"/>
                  </a:lnTo>
                  <a:lnTo>
                    <a:pt x="33263" y="34968"/>
                  </a:lnTo>
                  <a:lnTo>
                    <a:pt x="33297" y="35025"/>
                  </a:lnTo>
                  <a:lnTo>
                    <a:pt x="33354" y="35070"/>
                  </a:lnTo>
                  <a:lnTo>
                    <a:pt x="33422" y="35093"/>
                  </a:lnTo>
                  <a:lnTo>
                    <a:pt x="33422" y="37448"/>
                  </a:lnTo>
                  <a:lnTo>
                    <a:pt x="33388" y="37448"/>
                  </a:lnTo>
                  <a:lnTo>
                    <a:pt x="33354" y="37470"/>
                  </a:lnTo>
                  <a:lnTo>
                    <a:pt x="33297" y="37516"/>
                  </a:lnTo>
                  <a:lnTo>
                    <a:pt x="33251" y="37573"/>
                  </a:lnTo>
                  <a:lnTo>
                    <a:pt x="33240" y="37607"/>
                  </a:lnTo>
                  <a:lnTo>
                    <a:pt x="33240" y="37652"/>
                  </a:lnTo>
                  <a:lnTo>
                    <a:pt x="33240" y="37687"/>
                  </a:lnTo>
                  <a:lnTo>
                    <a:pt x="33251" y="37721"/>
                  </a:lnTo>
                  <a:lnTo>
                    <a:pt x="31272" y="38870"/>
                  </a:lnTo>
                  <a:lnTo>
                    <a:pt x="31238" y="38824"/>
                  </a:lnTo>
                  <a:lnTo>
                    <a:pt x="31192" y="38801"/>
                  </a:lnTo>
                  <a:lnTo>
                    <a:pt x="31135" y="38779"/>
                  </a:lnTo>
                  <a:lnTo>
                    <a:pt x="31079" y="38767"/>
                  </a:lnTo>
                  <a:lnTo>
                    <a:pt x="31022" y="38779"/>
                  </a:lnTo>
                  <a:lnTo>
                    <a:pt x="30976" y="38801"/>
                  </a:lnTo>
                  <a:lnTo>
                    <a:pt x="30931" y="38836"/>
                  </a:lnTo>
                  <a:lnTo>
                    <a:pt x="30897" y="38870"/>
                  </a:lnTo>
                  <a:lnTo>
                    <a:pt x="28940" y="37744"/>
                  </a:lnTo>
                  <a:lnTo>
                    <a:pt x="28951" y="37698"/>
                  </a:lnTo>
                  <a:lnTo>
                    <a:pt x="28963" y="37652"/>
                  </a:lnTo>
                  <a:lnTo>
                    <a:pt x="28951" y="37607"/>
                  </a:lnTo>
                  <a:lnTo>
                    <a:pt x="28940" y="37561"/>
                  </a:lnTo>
                  <a:lnTo>
                    <a:pt x="28917" y="37516"/>
                  </a:lnTo>
                  <a:lnTo>
                    <a:pt x="28894" y="37482"/>
                  </a:lnTo>
                  <a:lnTo>
                    <a:pt x="28860" y="37448"/>
                  </a:lnTo>
                  <a:lnTo>
                    <a:pt x="28815" y="37425"/>
                  </a:lnTo>
                  <a:lnTo>
                    <a:pt x="28769" y="37414"/>
                  </a:lnTo>
                  <a:lnTo>
                    <a:pt x="28724" y="37402"/>
                  </a:lnTo>
                  <a:lnTo>
                    <a:pt x="28724" y="35093"/>
                  </a:lnTo>
                  <a:lnTo>
                    <a:pt x="28769" y="35093"/>
                  </a:lnTo>
                  <a:lnTo>
                    <a:pt x="28803" y="35070"/>
                  </a:lnTo>
                  <a:lnTo>
                    <a:pt x="28860" y="35036"/>
                  </a:lnTo>
                  <a:lnTo>
                    <a:pt x="28883" y="35002"/>
                  </a:lnTo>
                  <a:lnTo>
                    <a:pt x="28894" y="34968"/>
                  </a:lnTo>
                  <a:lnTo>
                    <a:pt x="28906" y="34934"/>
                  </a:lnTo>
                  <a:lnTo>
                    <a:pt x="28917" y="34900"/>
                  </a:lnTo>
                  <a:lnTo>
                    <a:pt x="28906" y="34854"/>
                  </a:lnTo>
                  <a:lnTo>
                    <a:pt x="28894" y="34820"/>
                  </a:lnTo>
                  <a:lnTo>
                    <a:pt x="30897" y="33660"/>
                  </a:lnTo>
                  <a:lnTo>
                    <a:pt x="30931" y="33705"/>
                  </a:lnTo>
                  <a:lnTo>
                    <a:pt x="30976" y="33739"/>
                  </a:lnTo>
                  <a:lnTo>
                    <a:pt x="31022" y="33762"/>
                  </a:lnTo>
                  <a:lnTo>
                    <a:pt x="31079" y="33773"/>
                  </a:lnTo>
                  <a:lnTo>
                    <a:pt x="31124" y="33762"/>
                  </a:lnTo>
                  <a:lnTo>
                    <a:pt x="31170" y="33751"/>
                  </a:lnTo>
                  <a:lnTo>
                    <a:pt x="31204" y="33728"/>
                  </a:lnTo>
                  <a:lnTo>
                    <a:pt x="31238" y="33705"/>
                  </a:lnTo>
                  <a:lnTo>
                    <a:pt x="31272" y="33671"/>
                  </a:lnTo>
                  <a:lnTo>
                    <a:pt x="31283" y="33637"/>
                  </a:lnTo>
                  <a:lnTo>
                    <a:pt x="31306" y="33591"/>
                  </a:lnTo>
                  <a:lnTo>
                    <a:pt x="31306" y="33546"/>
                  </a:lnTo>
                  <a:lnTo>
                    <a:pt x="31306" y="33500"/>
                  </a:lnTo>
                  <a:lnTo>
                    <a:pt x="31283" y="33466"/>
                  </a:lnTo>
                  <a:lnTo>
                    <a:pt x="31272" y="33421"/>
                  </a:lnTo>
                  <a:lnTo>
                    <a:pt x="31249" y="33398"/>
                  </a:lnTo>
                  <a:lnTo>
                    <a:pt x="31215" y="33364"/>
                  </a:lnTo>
                  <a:lnTo>
                    <a:pt x="31181" y="33341"/>
                  </a:lnTo>
                  <a:lnTo>
                    <a:pt x="31135" y="33330"/>
                  </a:lnTo>
                  <a:lnTo>
                    <a:pt x="31101" y="33318"/>
                  </a:lnTo>
                  <a:lnTo>
                    <a:pt x="31101" y="31055"/>
                  </a:lnTo>
                  <a:lnTo>
                    <a:pt x="31147" y="31055"/>
                  </a:lnTo>
                  <a:lnTo>
                    <a:pt x="31192" y="31032"/>
                  </a:lnTo>
                  <a:lnTo>
                    <a:pt x="31238" y="31009"/>
                  </a:lnTo>
                  <a:lnTo>
                    <a:pt x="31283" y="30975"/>
                  </a:lnTo>
                  <a:lnTo>
                    <a:pt x="31306" y="30930"/>
                  </a:lnTo>
                  <a:lnTo>
                    <a:pt x="31329" y="30884"/>
                  </a:lnTo>
                  <a:lnTo>
                    <a:pt x="31352" y="30839"/>
                  </a:lnTo>
                  <a:lnTo>
                    <a:pt x="31352" y="30793"/>
                  </a:lnTo>
                  <a:lnTo>
                    <a:pt x="31340" y="30725"/>
                  </a:lnTo>
                  <a:lnTo>
                    <a:pt x="31329" y="30679"/>
                  </a:lnTo>
                  <a:lnTo>
                    <a:pt x="33240" y="29565"/>
                  </a:lnTo>
                  <a:lnTo>
                    <a:pt x="33285" y="29621"/>
                  </a:lnTo>
                  <a:lnTo>
                    <a:pt x="33331" y="29656"/>
                  </a:lnTo>
                  <a:lnTo>
                    <a:pt x="33388" y="29678"/>
                  </a:lnTo>
                  <a:lnTo>
                    <a:pt x="33456" y="29690"/>
                  </a:lnTo>
                  <a:lnTo>
                    <a:pt x="33502" y="29678"/>
                  </a:lnTo>
                  <a:lnTo>
                    <a:pt x="33547" y="29667"/>
                  </a:lnTo>
                  <a:lnTo>
                    <a:pt x="33593" y="29644"/>
                  </a:lnTo>
                  <a:lnTo>
                    <a:pt x="33627" y="29610"/>
                  </a:lnTo>
                  <a:lnTo>
                    <a:pt x="33649" y="29576"/>
                  </a:lnTo>
                  <a:lnTo>
                    <a:pt x="33672" y="29542"/>
                  </a:lnTo>
                  <a:lnTo>
                    <a:pt x="33695" y="29485"/>
                  </a:lnTo>
                  <a:lnTo>
                    <a:pt x="33695" y="29439"/>
                  </a:lnTo>
                  <a:lnTo>
                    <a:pt x="33695" y="29394"/>
                  </a:lnTo>
                  <a:lnTo>
                    <a:pt x="33684" y="29348"/>
                  </a:lnTo>
                  <a:lnTo>
                    <a:pt x="33661" y="29314"/>
                  </a:lnTo>
                  <a:lnTo>
                    <a:pt x="33627" y="29269"/>
                  </a:lnTo>
                  <a:lnTo>
                    <a:pt x="33593" y="29246"/>
                  </a:lnTo>
                  <a:lnTo>
                    <a:pt x="33558" y="29223"/>
                  </a:lnTo>
                  <a:lnTo>
                    <a:pt x="33513" y="29201"/>
                  </a:lnTo>
                  <a:lnTo>
                    <a:pt x="33467" y="29201"/>
                  </a:lnTo>
                  <a:lnTo>
                    <a:pt x="33467" y="26937"/>
                  </a:lnTo>
                  <a:lnTo>
                    <a:pt x="33513" y="26926"/>
                  </a:lnTo>
                  <a:lnTo>
                    <a:pt x="33558" y="26914"/>
                  </a:lnTo>
                  <a:lnTo>
                    <a:pt x="33604" y="26891"/>
                  </a:lnTo>
                  <a:lnTo>
                    <a:pt x="33638" y="26857"/>
                  </a:lnTo>
                  <a:lnTo>
                    <a:pt x="33661" y="26823"/>
                  </a:lnTo>
                  <a:lnTo>
                    <a:pt x="33684" y="26778"/>
                  </a:lnTo>
                  <a:lnTo>
                    <a:pt x="33695" y="26732"/>
                  </a:lnTo>
                  <a:lnTo>
                    <a:pt x="33706" y="26687"/>
                  </a:lnTo>
                  <a:lnTo>
                    <a:pt x="33695" y="26630"/>
                  </a:lnTo>
                  <a:lnTo>
                    <a:pt x="33684" y="26584"/>
                  </a:lnTo>
                  <a:lnTo>
                    <a:pt x="35629" y="25458"/>
                  </a:lnTo>
                  <a:lnTo>
                    <a:pt x="35663" y="25504"/>
                  </a:lnTo>
                  <a:lnTo>
                    <a:pt x="35708" y="25538"/>
                  </a:lnTo>
                  <a:lnTo>
                    <a:pt x="35765" y="25560"/>
                  </a:lnTo>
                  <a:lnTo>
                    <a:pt x="35879" y="25560"/>
                  </a:lnTo>
                  <a:lnTo>
                    <a:pt x="35936" y="25538"/>
                  </a:lnTo>
                  <a:lnTo>
                    <a:pt x="35981" y="25504"/>
                  </a:lnTo>
                  <a:lnTo>
                    <a:pt x="36015" y="25458"/>
                  </a:lnTo>
                  <a:lnTo>
                    <a:pt x="38040" y="26630"/>
                  </a:lnTo>
                  <a:lnTo>
                    <a:pt x="38029" y="26687"/>
                  </a:lnTo>
                  <a:lnTo>
                    <a:pt x="38040" y="26744"/>
                  </a:lnTo>
                  <a:lnTo>
                    <a:pt x="38074" y="26800"/>
                  </a:lnTo>
                  <a:lnTo>
                    <a:pt x="38131" y="26835"/>
                  </a:lnTo>
                  <a:lnTo>
                    <a:pt x="38188" y="26846"/>
                  </a:lnTo>
                  <a:lnTo>
                    <a:pt x="38256" y="26835"/>
                  </a:lnTo>
                  <a:lnTo>
                    <a:pt x="38313" y="26800"/>
                  </a:lnTo>
                  <a:lnTo>
                    <a:pt x="38347" y="26744"/>
                  </a:lnTo>
                  <a:lnTo>
                    <a:pt x="38359" y="26687"/>
                  </a:lnTo>
                  <a:lnTo>
                    <a:pt x="38347" y="26618"/>
                  </a:lnTo>
                  <a:lnTo>
                    <a:pt x="40395" y="25447"/>
                  </a:lnTo>
                  <a:lnTo>
                    <a:pt x="40418" y="25481"/>
                  </a:lnTo>
                  <a:lnTo>
                    <a:pt x="40463" y="25515"/>
                  </a:lnTo>
                  <a:lnTo>
                    <a:pt x="40509" y="25526"/>
                  </a:lnTo>
                  <a:lnTo>
                    <a:pt x="40566" y="25538"/>
                  </a:lnTo>
                  <a:lnTo>
                    <a:pt x="40611" y="25526"/>
                  </a:lnTo>
                  <a:lnTo>
                    <a:pt x="40657" y="25515"/>
                  </a:lnTo>
                  <a:lnTo>
                    <a:pt x="40702" y="25481"/>
                  </a:lnTo>
                  <a:lnTo>
                    <a:pt x="40725" y="25447"/>
                  </a:lnTo>
                  <a:lnTo>
                    <a:pt x="42727" y="26607"/>
                  </a:lnTo>
                  <a:lnTo>
                    <a:pt x="42716" y="26641"/>
                  </a:lnTo>
                  <a:lnTo>
                    <a:pt x="42716" y="26687"/>
                  </a:lnTo>
                  <a:lnTo>
                    <a:pt x="42716" y="26721"/>
                  </a:lnTo>
                  <a:lnTo>
                    <a:pt x="42727" y="26766"/>
                  </a:lnTo>
                  <a:lnTo>
                    <a:pt x="42750" y="26800"/>
                  </a:lnTo>
                  <a:lnTo>
                    <a:pt x="42772" y="26823"/>
                  </a:lnTo>
                  <a:lnTo>
                    <a:pt x="42795" y="26857"/>
                  </a:lnTo>
                  <a:lnTo>
                    <a:pt x="42829" y="26880"/>
                  </a:lnTo>
                  <a:lnTo>
                    <a:pt x="42863" y="26891"/>
                  </a:lnTo>
                  <a:lnTo>
                    <a:pt x="42909" y="26903"/>
                  </a:lnTo>
                  <a:lnTo>
                    <a:pt x="42909" y="29235"/>
                  </a:lnTo>
                  <a:lnTo>
                    <a:pt x="42863" y="29235"/>
                  </a:lnTo>
                  <a:lnTo>
                    <a:pt x="42829" y="29257"/>
                  </a:lnTo>
                  <a:lnTo>
                    <a:pt x="42772" y="29303"/>
                  </a:lnTo>
                  <a:lnTo>
                    <a:pt x="42750" y="29326"/>
                  </a:lnTo>
                  <a:lnTo>
                    <a:pt x="42727" y="29360"/>
                  </a:lnTo>
                  <a:lnTo>
                    <a:pt x="42727" y="29405"/>
                  </a:lnTo>
                  <a:lnTo>
                    <a:pt x="42716" y="29439"/>
                  </a:lnTo>
                  <a:lnTo>
                    <a:pt x="42727" y="29485"/>
                  </a:lnTo>
                  <a:lnTo>
                    <a:pt x="42738" y="29519"/>
                  </a:lnTo>
                  <a:lnTo>
                    <a:pt x="42750" y="29565"/>
                  </a:lnTo>
                  <a:lnTo>
                    <a:pt x="42784" y="29587"/>
                  </a:lnTo>
                  <a:lnTo>
                    <a:pt x="42807" y="29621"/>
                  </a:lnTo>
                  <a:lnTo>
                    <a:pt x="42852" y="29633"/>
                  </a:lnTo>
                  <a:lnTo>
                    <a:pt x="42886" y="29656"/>
                  </a:lnTo>
                  <a:lnTo>
                    <a:pt x="42932" y="29656"/>
                  </a:lnTo>
                  <a:lnTo>
                    <a:pt x="42989" y="29644"/>
                  </a:lnTo>
                  <a:lnTo>
                    <a:pt x="43034" y="29633"/>
                  </a:lnTo>
                  <a:lnTo>
                    <a:pt x="43080" y="29599"/>
                  </a:lnTo>
                  <a:lnTo>
                    <a:pt x="43114" y="29553"/>
                  </a:lnTo>
                  <a:lnTo>
                    <a:pt x="45093" y="30702"/>
                  </a:lnTo>
                  <a:lnTo>
                    <a:pt x="45082" y="30748"/>
                  </a:lnTo>
                  <a:lnTo>
                    <a:pt x="45070" y="30793"/>
                  </a:lnTo>
                  <a:lnTo>
                    <a:pt x="45082" y="30839"/>
                  </a:lnTo>
                  <a:lnTo>
                    <a:pt x="45093" y="30873"/>
                  </a:lnTo>
                  <a:lnTo>
                    <a:pt x="45116" y="30918"/>
                  </a:lnTo>
                  <a:lnTo>
                    <a:pt x="45139" y="30952"/>
                  </a:lnTo>
                  <a:lnTo>
                    <a:pt x="45173" y="30975"/>
                  </a:lnTo>
                  <a:lnTo>
                    <a:pt x="45207" y="30998"/>
                  </a:lnTo>
                  <a:lnTo>
                    <a:pt x="45252" y="31009"/>
                  </a:lnTo>
                  <a:lnTo>
                    <a:pt x="45298" y="31021"/>
                  </a:lnTo>
                  <a:lnTo>
                    <a:pt x="45343" y="31009"/>
                  </a:lnTo>
                  <a:lnTo>
                    <a:pt x="45389" y="30998"/>
                  </a:lnTo>
                  <a:lnTo>
                    <a:pt x="45434" y="30975"/>
                  </a:lnTo>
                  <a:lnTo>
                    <a:pt x="45468" y="30952"/>
                  </a:lnTo>
                  <a:lnTo>
                    <a:pt x="45491" y="30918"/>
                  </a:lnTo>
                  <a:lnTo>
                    <a:pt x="45514" y="30873"/>
                  </a:lnTo>
                  <a:lnTo>
                    <a:pt x="45525" y="30839"/>
                  </a:lnTo>
                  <a:lnTo>
                    <a:pt x="45537" y="30793"/>
                  </a:lnTo>
                  <a:lnTo>
                    <a:pt x="45525" y="30736"/>
                  </a:lnTo>
                  <a:lnTo>
                    <a:pt x="45514" y="30702"/>
                  </a:lnTo>
                  <a:lnTo>
                    <a:pt x="47505" y="29553"/>
                  </a:lnTo>
                  <a:lnTo>
                    <a:pt x="47527" y="29587"/>
                  </a:lnTo>
                  <a:lnTo>
                    <a:pt x="47573" y="29621"/>
                  </a:lnTo>
                  <a:lnTo>
                    <a:pt x="47618" y="29633"/>
                  </a:lnTo>
                  <a:lnTo>
                    <a:pt x="47675" y="29644"/>
                  </a:lnTo>
                  <a:lnTo>
                    <a:pt x="47709" y="29644"/>
                  </a:lnTo>
                  <a:lnTo>
                    <a:pt x="47755" y="29633"/>
                  </a:lnTo>
                  <a:lnTo>
                    <a:pt x="47789" y="29610"/>
                  </a:lnTo>
                  <a:lnTo>
                    <a:pt x="47812" y="29587"/>
                  </a:lnTo>
                  <a:lnTo>
                    <a:pt x="47835" y="29553"/>
                  </a:lnTo>
                  <a:lnTo>
                    <a:pt x="47857" y="29519"/>
                  </a:lnTo>
                  <a:lnTo>
                    <a:pt x="47869" y="29485"/>
                  </a:lnTo>
                  <a:lnTo>
                    <a:pt x="47880" y="29439"/>
                  </a:lnTo>
                  <a:lnTo>
                    <a:pt x="47869" y="29405"/>
                  </a:lnTo>
                  <a:lnTo>
                    <a:pt x="47857" y="29371"/>
                  </a:lnTo>
                  <a:lnTo>
                    <a:pt x="47823" y="29303"/>
                  </a:lnTo>
                  <a:lnTo>
                    <a:pt x="47766" y="29257"/>
                  </a:lnTo>
                  <a:lnTo>
                    <a:pt x="47732" y="29246"/>
                  </a:lnTo>
                  <a:lnTo>
                    <a:pt x="47687" y="29246"/>
                  </a:lnTo>
                  <a:lnTo>
                    <a:pt x="47687" y="26857"/>
                  </a:lnTo>
                  <a:lnTo>
                    <a:pt x="47755" y="26846"/>
                  </a:lnTo>
                  <a:lnTo>
                    <a:pt x="47800" y="26800"/>
                  </a:lnTo>
                  <a:lnTo>
                    <a:pt x="47835" y="26755"/>
                  </a:lnTo>
                  <a:lnTo>
                    <a:pt x="47846" y="26687"/>
                  </a:lnTo>
                  <a:lnTo>
                    <a:pt x="47835" y="26618"/>
                  </a:lnTo>
                  <a:lnTo>
                    <a:pt x="49837" y="25458"/>
                  </a:lnTo>
                  <a:lnTo>
                    <a:pt x="49882" y="25504"/>
                  </a:lnTo>
                  <a:lnTo>
                    <a:pt x="49928" y="25538"/>
                  </a:lnTo>
                  <a:lnTo>
                    <a:pt x="49984" y="25560"/>
                  </a:lnTo>
                  <a:lnTo>
                    <a:pt x="50041" y="25572"/>
                  </a:lnTo>
                  <a:lnTo>
                    <a:pt x="50098" y="25560"/>
                  </a:lnTo>
                  <a:lnTo>
                    <a:pt x="50155" y="25538"/>
                  </a:lnTo>
                  <a:lnTo>
                    <a:pt x="50201" y="25504"/>
                  </a:lnTo>
                  <a:lnTo>
                    <a:pt x="50246" y="25469"/>
                  </a:lnTo>
                  <a:lnTo>
                    <a:pt x="52180" y="26584"/>
                  </a:lnTo>
                  <a:lnTo>
                    <a:pt x="52169" y="26630"/>
                  </a:lnTo>
                  <a:lnTo>
                    <a:pt x="52169" y="26687"/>
                  </a:lnTo>
                  <a:lnTo>
                    <a:pt x="52169" y="26732"/>
                  </a:lnTo>
                  <a:lnTo>
                    <a:pt x="52180" y="26778"/>
                  </a:lnTo>
                  <a:lnTo>
                    <a:pt x="52203" y="26812"/>
                  </a:lnTo>
                  <a:lnTo>
                    <a:pt x="52225" y="26846"/>
                  </a:lnTo>
                  <a:lnTo>
                    <a:pt x="52260" y="26880"/>
                  </a:lnTo>
                  <a:lnTo>
                    <a:pt x="52294" y="26903"/>
                  </a:lnTo>
                  <a:lnTo>
                    <a:pt x="52339" y="26926"/>
                  </a:lnTo>
                  <a:lnTo>
                    <a:pt x="52385" y="26926"/>
                  </a:lnTo>
                  <a:lnTo>
                    <a:pt x="52385" y="29235"/>
                  </a:lnTo>
                  <a:lnTo>
                    <a:pt x="52351" y="29235"/>
                  </a:lnTo>
                  <a:lnTo>
                    <a:pt x="52316" y="29257"/>
                  </a:lnTo>
                  <a:lnTo>
                    <a:pt x="52248" y="29303"/>
                  </a:lnTo>
                  <a:lnTo>
                    <a:pt x="52225" y="29326"/>
                  </a:lnTo>
                  <a:lnTo>
                    <a:pt x="52214" y="29360"/>
                  </a:lnTo>
                  <a:lnTo>
                    <a:pt x="52203" y="29405"/>
                  </a:lnTo>
                  <a:lnTo>
                    <a:pt x="52203" y="29439"/>
                  </a:lnTo>
                  <a:lnTo>
                    <a:pt x="52203" y="29485"/>
                  </a:lnTo>
                  <a:lnTo>
                    <a:pt x="52214" y="29519"/>
                  </a:lnTo>
                  <a:lnTo>
                    <a:pt x="52237" y="29565"/>
                  </a:lnTo>
                  <a:lnTo>
                    <a:pt x="52260" y="29587"/>
                  </a:lnTo>
                  <a:lnTo>
                    <a:pt x="52294" y="29621"/>
                  </a:lnTo>
                  <a:lnTo>
                    <a:pt x="52328" y="29644"/>
                  </a:lnTo>
                  <a:lnTo>
                    <a:pt x="52373" y="29656"/>
                  </a:lnTo>
                  <a:lnTo>
                    <a:pt x="52407" y="29656"/>
                  </a:lnTo>
                  <a:lnTo>
                    <a:pt x="52464" y="29644"/>
                  </a:lnTo>
                  <a:lnTo>
                    <a:pt x="52510" y="29633"/>
                  </a:lnTo>
                  <a:lnTo>
                    <a:pt x="52555" y="29599"/>
                  </a:lnTo>
                  <a:lnTo>
                    <a:pt x="52589" y="29553"/>
                  </a:lnTo>
                  <a:lnTo>
                    <a:pt x="54591" y="30714"/>
                  </a:lnTo>
                  <a:lnTo>
                    <a:pt x="54580" y="30748"/>
                  </a:lnTo>
                  <a:lnTo>
                    <a:pt x="54569" y="30793"/>
                  </a:lnTo>
                  <a:lnTo>
                    <a:pt x="54580" y="30827"/>
                  </a:lnTo>
                  <a:lnTo>
                    <a:pt x="54591" y="30873"/>
                  </a:lnTo>
                  <a:lnTo>
                    <a:pt x="54603" y="30907"/>
                  </a:lnTo>
                  <a:lnTo>
                    <a:pt x="54637" y="30941"/>
                  </a:lnTo>
                  <a:lnTo>
                    <a:pt x="54660" y="30964"/>
                  </a:lnTo>
                  <a:lnTo>
                    <a:pt x="54705" y="30987"/>
                  </a:lnTo>
                  <a:lnTo>
                    <a:pt x="54739" y="30998"/>
                  </a:lnTo>
                  <a:lnTo>
                    <a:pt x="54819" y="30998"/>
                  </a:lnTo>
                  <a:lnTo>
                    <a:pt x="54865" y="30987"/>
                  </a:lnTo>
                  <a:lnTo>
                    <a:pt x="54899" y="30964"/>
                  </a:lnTo>
                  <a:lnTo>
                    <a:pt x="54933" y="30941"/>
                  </a:lnTo>
                  <a:lnTo>
                    <a:pt x="54956" y="30907"/>
                  </a:lnTo>
                  <a:lnTo>
                    <a:pt x="54978" y="30873"/>
                  </a:lnTo>
                  <a:lnTo>
                    <a:pt x="54990" y="30827"/>
                  </a:lnTo>
                  <a:lnTo>
                    <a:pt x="54990" y="30793"/>
                  </a:lnTo>
                  <a:lnTo>
                    <a:pt x="54990" y="30748"/>
                  </a:lnTo>
                  <a:lnTo>
                    <a:pt x="54978" y="30714"/>
                  </a:lnTo>
                  <a:lnTo>
                    <a:pt x="56935" y="29576"/>
                  </a:lnTo>
                  <a:lnTo>
                    <a:pt x="56969" y="29633"/>
                  </a:lnTo>
                  <a:lnTo>
                    <a:pt x="57026" y="29667"/>
                  </a:lnTo>
                  <a:lnTo>
                    <a:pt x="57083" y="29690"/>
                  </a:lnTo>
                  <a:lnTo>
                    <a:pt x="57151" y="29701"/>
                  </a:lnTo>
                  <a:lnTo>
                    <a:pt x="57208" y="29690"/>
                  </a:lnTo>
                  <a:lnTo>
                    <a:pt x="57253" y="29678"/>
                  </a:lnTo>
                  <a:lnTo>
                    <a:pt x="57299" y="29656"/>
                  </a:lnTo>
                  <a:lnTo>
                    <a:pt x="57333" y="29621"/>
                  </a:lnTo>
                  <a:lnTo>
                    <a:pt x="57367" y="29587"/>
                  </a:lnTo>
                  <a:lnTo>
                    <a:pt x="57390" y="29542"/>
                  </a:lnTo>
                  <a:lnTo>
                    <a:pt x="57401" y="29496"/>
                  </a:lnTo>
                  <a:lnTo>
                    <a:pt x="57413" y="29439"/>
                  </a:lnTo>
                  <a:lnTo>
                    <a:pt x="57401" y="29394"/>
                  </a:lnTo>
                  <a:lnTo>
                    <a:pt x="57390" y="29348"/>
                  </a:lnTo>
                  <a:lnTo>
                    <a:pt x="57367" y="29303"/>
                  </a:lnTo>
                  <a:lnTo>
                    <a:pt x="57344" y="29269"/>
                  </a:lnTo>
                  <a:lnTo>
                    <a:pt x="57310" y="29235"/>
                  </a:lnTo>
                  <a:lnTo>
                    <a:pt x="57265" y="29212"/>
                  </a:lnTo>
                  <a:lnTo>
                    <a:pt x="57219" y="29189"/>
                  </a:lnTo>
                  <a:lnTo>
                    <a:pt x="57174" y="29189"/>
                  </a:lnTo>
                  <a:lnTo>
                    <a:pt x="57174" y="26869"/>
                  </a:lnTo>
                  <a:lnTo>
                    <a:pt x="57242" y="26846"/>
                  </a:lnTo>
                  <a:lnTo>
                    <a:pt x="57287" y="26812"/>
                  </a:lnTo>
                  <a:lnTo>
                    <a:pt x="57333" y="26755"/>
                  </a:lnTo>
                  <a:lnTo>
                    <a:pt x="57344" y="26687"/>
                  </a:lnTo>
                  <a:lnTo>
                    <a:pt x="57333" y="26641"/>
                  </a:lnTo>
                  <a:lnTo>
                    <a:pt x="57322" y="26607"/>
                  </a:lnTo>
                  <a:lnTo>
                    <a:pt x="57310" y="26573"/>
                  </a:lnTo>
                  <a:lnTo>
                    <a:pt x="57287" y="26550"/>
                  </a:lnTo>
                  <a:lnTo>
                    <a:pt x="57253" y="26527"/>
                  </a:lnTo>
                  <a:lnTo>
                    <a:pt x="57231" y="26505"/>
                  </a:lnTo>
                  <a:lnTo>
                    <a:pt x="57185" y="26493"/>
                  </a:lnTo>
                  <a:lnTo>
                    <a:pt x="57151" y="26493"/>
                  </a:lnTo>
                  <a:lnTo>
                    <a:pt x="57105" y="26505"/>
                  </a:lnTo>
                  <a:lnTo>
                    <a:pt x="57060" y="26516"/>
                  </a:lnTo>
                  <a:lnTo>
                    <a:pt x="57026" y="26539"/>
                  </a:lnTo>
                  <a:lnTo>
                    <a:pt x="57003" y="26573"/>
                  </a:lnTo>
                  <a:lnTo>
                    <a:pt x="54990" y="25413"/>
                  </a:lnTo>
                  <a:lnTo>
                    <a:pt x="55001" y="25378"/>
                  </a:lnTo>
                  <a:lnTo>
                    <a:pt x="55012" y="25333"/>
                  </a:lnTo>
                  <a:lnTo>
                    <a:pt x="55001" y="25287"/>
                  </a:lnTo>
                  <a:lnTo>
                    <a:pt x="54990" y="25253"/>
                  </a:lnTo>
                  <a:lnTo>
                    <a:pt x="54978" y="25219"/>
                  </a:lnTo>
                  <a:lnTo>
                    <a:pt x="54944" y="25185"/>
                  </a:lnTo>
                  <a:lnTo>
                    <a:pt x="54921" y="25151"/>
                  </a:lnTo>
                  <a:lnTo>
                    <a:pt x="54887" y="25128"/>
                  </a:lnTo>
                  <a:lnTo>
                    <a:pt x="54842" y="25117"/>
                  </a:lnTo>
                  <a:lnTo>
                    <a:pt x="54808" y="25105"/>
                  </a:lnTo>
                  <a:lnTo>
                    <a:pt x="54808" y="22796"/>
                  </a:lnTo>
                  <a:lnTo>
                    <a:pt x="54842" y="22785"/>
                  </a:lnTo>
                  <a:lnTo>
                    <a:pt x="54876" y="22774"/>
                  </a:lnTo>
                  <a:lnTo>
                    <a:pt x="54910" y="22751"/>
                  </a:lnTo>
                  <a:lnTo>
                    <a:pt x="54944" y="22728"/>
                  </a:lnTo>
                  <a:lnTo>
                    <a:pt x="54967" y="22694"/>
                  </a:lnTo>
                  <a:lnTo>
                    <a:pt x="54978" y="22660"/>
                  </a:lnTo>
                  <a:lnTo>
                    <a:pt x="54990" y="22614"/>
                  </a:lnTo>
                  <a:lnTo>
                    <a:pt x="55001" y="22580"/>
                  </a:lnTo>
                  <a:lnTo>
                    <a:pt x="54990" y="22535"/>
                  </a:lnTo>
                  <a:lnTo>
                    <a:pt x="54978" y="22489"/>
                  </a:lnTo>
                  <a:lnTo>
                    <a:pt x="56935" y="21363"/>
                  </a:lnTo>
                  <a:lnTo>
                    <a:pt x="56980" y="21408"/>
                  </a:lnTo>
                  <a:lnTo>
                    <a:pt x="57026" y="21454"/>
                  </a:lnTo>
                  <a:lnTo>
                    <a:pt x="57083" y="21477"/>
                  </a:lnTo>
                  <a:lnTo>
                    <a:pt x="57151" y="21488"/>
                  </a:lnTo>
                  <a:lnTo>
                    <a:pt x="57219" y="21477"/>
                  </a:lnTo>
                  <a:lnTo>
                    <a:pt x="57276" y="21454"/>
                  </a:lnTo>
                  <a:lnTo>
                    <a:pt x="57322" y="21408"/>
                  </a:lnTo>
                  <a:lnTo>
                    <a:pt x="57367" y="21363"/>
                  </a:lnTo>
                  <a:lnTo>
                    <a:pt x="59346" y="22512"/>
                  </a:lnTo>
                  <a:lnTo>
                    <a:pt x="59335" y="22546"/>
                  </a:lnTo>
                  <a:lnTo>
                    <a:pt x="59335" y="22580"/>
                  </a:lnTo>
                  <a:lnTo>
                    <a:pt x="59335" y="22614"/>
                  </a:lnTo>
                  <a:lnTo>
                    <a:pt x="59346" y="22648"/>
                  </a:lnTo>
                  <a:lnTo>
                    <a:pt x="59369" y="22683"/>
                  </a:lnTo>
                  <a:lnTo>
                    <a:pt x="59392" y="22717"/>
                  </a:lnTo>
                  <a:lnTo>
                    <a:pt x="59415" y="22739"/>
                  </a:lnTo>
                  <a:lnTo>
                    <a:pt x="59449" y="22751"/>
                  </a:lnTo>
                  <a:lnTo>
                    <a:pt x="59483" y="22762"/>
                  </a:lnTo>
                  <a:lnTo>
                    <a:pt x="59517" y="22774"/>
                  </a:lnTo>
                  <a:lnTo>
                    <a:pt x="59563" y="22762"/>
                  </a:lnTo>
                  <a:lnTo>
                    <a:pt x="59597" y="22751"/>
                  </a:lnTo>
                  <a:lnTo>
                    <a:pt x="59631" y="22739"/>
                  </a:lnTo>
                  <a:lnTo>
                    <a:pt x="59654" y="22717"/>
                  </a:lnTo>
                  <a:lnTo>
                    <a:pt x="59676" y="22683"/>
                  </a:lnTo>
                  <a:lnTo>
                    <a:pt x="59699" y="22648"/>
                  </a:lnTo>
                  <a:lnTo>
                    <a:pt x="59710" y="22614"/>
                  </a:lnTo>
                  <a:lnTo>
                    <a:pt x="59710" y="22580"/>
                  </a:lnTo>
                  <a:lnTo>
                    <a:pt x="59710" y="22546"/>
                  </a:lnTo>
                  <a:lnTo>
                    <a:pt x="59699" y="22512"/>
                  </a:lnTo>
                  <a:lnTo>
                    <a:pt x="61690" y="21352"/>
                  </a:lnTo>
                  <a:lnTo>
                    <a:pt x="61724" y="21397"/>
                  </a:lnTo>
                  <a:lnTo>
                    <a:pt x="61781" y="21443"/>
                  </a:lnTo>
                  <a:lnTo>
                    <a:pt x="61826" y="21454"/>
                  </a:lnTo>
                  <a:lnTo>
                    <a:pt x="61895" y="21465"/>
                  </a:lnTo>
                  <a:lnTo>
                    <a:pt x="61940" y="21465"/>
                  </a:lnTo>
                  <a:lnTo>
                    <a:pt x="61986" y="21454"/>
                  </a:lnTo>
                  <a:lnTo>
                    <a:pt x="62020" y="21431"/>
                  </a:lnTo>
                  <a:lnTo>
                    <a:pt x="62054" y="21397"/>
                  </a:lnTo>
                  <a:lnTo>
                    <a:pt x="62088" y="21363"/>
                  </a:lnTo>
                  <a:lnTo>
                    <a:pt x="62111" y="21329"/>
                  </a:lnTo>
                  <a:lnTo>
                    <a:pt x="62122" y="21283"/>
                  </a:lnTo>
                  <a:lnTo>
                    <a:pt x="62133" y="21226"/>
                  </a:lnTo>
                  <a:lnTo>
                    <a:pt x="62122" y="21181"/>
                  </a:lnTo>
                  <a:lnTo>
                    <a:pt x="62111" y="21147"/>
                  </a:lnTo>
                  <a:lnTo>
                    <a:pt x="62088" y="21101"/>
                  </a:lnTo>
                  <a:lnTo>
                    <a:pt x="62065" y="21067"/>
                  </a:lnTo>
                  <a:lnTo>
                    <a:pt x="62031" y="21044"/>
                  </a:lnTo>
                  <a:lnTo>
                    <a:pt x="61997" y="21022"/>
                  </a:lnTo>
                  <a:lnTo>
                    <a:pt x="61963" y="21010"/>
                  </a:lnTo>
                  <a:lnTo>
                    <a:pt x="61917" y="20999"/>
                  </a:lnTo>
                  <a:lnTo>
                    <a:pt x="61917" y="18724"/>
                  </a:lnTo>
                  <a:lnTo>
                    <a:pt x="61963" y="18712"/>
                  </a:lnTo>
                  <a:lnTo>
                    <a:pt x="62008" y="18701"/>
                  </a:lnTo>
                  <a:lnTo>
                    <a:pt x="62042" y="18678"/>
                  </a:lnTo>
                  <a:lnTo>
                    <a:pt x="62077" y="18644"/>
                  </a:lnTo>
                  <a:lnTo>
                    <a:pt x="62111" y="18610"/>
                  </a:lnTo>
                  <a:lnTo>
                    <a:pt x="62122" y="18565"/>
                  </a:lnTo>
                  <a:lnTo>
                    <a:pt x="62145" y="18519"/>
                  </a:lnTo>
                  <a:lnTo>
                    <a:pt x="62145" y="18474"/>
                  </a:lnTo>
                  <a:lnTo>
                    <a:pt x="62145" y="18428"/>
                  </a:lnTo>
                  <a:lnTo>
                    <a:pt x="62122" y="18371"/>
                  </a:lnTo>
                  <a:lnTo>
                    <a:pt x="62099" y="18337"/>
                  </a:lnTo>
                  <a:lnTo>
                    <a:pt x="62077" y="18292"/>
                  </a:lnTo>
                  <a:lnTo>
                    <a:pt x="62031" y="18269"/>
                  </a:lnTo>
                  <a:lnTo>
                    <a:pt x="61986" y="18235"/>
                  </a:lnTo>
                  <a:lnTo>
                    <a:pt x="61940" y="18223"/>
                  </a:lnTo>
                  <a:lnTo>
                    <a:pt x="61826" y="18223"/>
                  </a:lnTo>
                  <a:lnTo>
                    <a:pt x="61769" y="18246"/>
                  </a:lnTo>
                  <a:lnTo>
                    <a:pt x="61724" y="18280"/>
                  </a:lnTo>
                  <a:lnTo>
                    <a:pt x="61678" y="18326"/>
                  </a:lnTo>
                  <a:lnTo>
                    <a:pt x="59767" y="17222"/>
                  </a:lnTo>
                  <a:lnTo>
                    <a:pt x="59779" y="17177"/>
                  </a:lnTo>
                  <a:lnTo>
                    <a:pt x="59779" y="17120"/>
                  </a:lnTo>
                  <a:lnTo>
                    <a:pt x="59779" y="17074"/>
                  </a:lnTo>
                  <a:lnTo>
                    <a:pt x="59756" y="17029"/>
                  </a:lnTo>
                  <a:lnTo>
                    <a:pt x="59733" y="16983"/>
                  </a:lnTo>
                  <a:lnTo>
                    <a:pt x="59710" y="16938"/>
                  </a:lnTo>
                  <a:lnTo>
                    <a:pt x="59665" y="16915"/>
                  </a:lnTo>
                  <a:lnTo>
                    <a:pt x="59619" y="16881"/>
                  </a:lnTo>
                  <a:lnTo>
                    <a:pt x="59574" y="16870"/>
                  </a:lnTo>
                  <a:lnTo>
                    <a:pt x="59472" y="16870"/>
                  </a:lnTo>
                  <a:lnTo>
                    <a:pt x="59426" y="16881"/>
                  </a:lnTo>
                  <a:lnTo>
                    <a:pt x="59381" y="16915"/>
                  </a:lnTo>
                  <a:lnTo>
                    <a:pt x="59335" y="16938"/>
                  </a:lnTo>
                  <a:lnTo>
                    <a:pt x="59312" y="16983"/>
                  </a:lnTo>
                  <a:lnTo>
                    <a:pt x="59278" y="17029"/>
                  </a:lnTo>
                  <a:lnTo>
                    <a:pt x="59267" y="17074"/>
                  </a:lnTo>
                  <a:lnTo>
                    <a:pt x="59267" y="17120"/>
                  </a:lnTo>
                  <a:lnTo>
                    <a:pt x="59267" y="17177"/>
                  </a:lnTo>
                  <a:lnTo>
                    <a:pt x="59278" y="17222"/>
                  </a:lnTo>
                  <a:lnTo>
                    <a:pt x="57367" y="18326"/>
                  </a:lnTo>
                  <a:lnTo>
                    <a:pt x="57322" y="18280"/>
                  </a:lnTo>
                  <a:lnTo>
                    <a:pt x="57276" y="18246"/>
                  </a:lnTo>
                  <a:lnTo>
                    <a:pt x="57219" y="18223"/>
                  </a:lnTo>
                  <a:lnTo>
                    <a:pt x="57151" y="18212"/>
                  </a:lnTo>
                  <a:lnTo>
                    <a:pt x="57083" y="18223"/>
                  </a:lnTo>
                  <a:lnTo>
                    <a:pt x="57026" y="18246"/>
                  </a:lnTo>
                  <a:lnTo>
                    <a:pt x="56980" y="18280"/>
                  </a:lnTo>
                  <a:lnTo>
                    <a:pt x="56935" y="18326"/>
                  </a:lnTo>
                  <a:lnTo>
                    <a:pt x="55012" y="17211"/>
                  </a:lnTo>
                  <a:lnTo>
                    <a:pt x="55024" y="17177"/>
                  </a:lnTo>
                  <a:lnTo>
                    <a:pt x="55024" y="17120"/>
                  </a:lnTo>
                  <a:lnTo>
                    <a:pt x="55024" y="17074"/>
                  </a:lnTo>
                  <a:lnTo>
                    <a:pt x="55012" y="17029"/>
                  </a:lnTo>
                  <a:lnTo>
                    <a:pt x="54990" y="16983"/>
                  </a:lnTo>
                  <a:lnTo>
                    <a:pt x="54956" y="16949"/>
                  </a:lnTo>
                  <a:lnTo>
                    <a:pt x="54921" y="16915"/>
                  </a:lnTo>
                  <a:lnTo>
                    <a:pt x="54876" y="16892"/>
                  </a:lnTo>
                  <a:lnTo>
                    <a:pt x="54830" y="16881"/>
                  </a:lnTo>
                  <a:lnTo>
                    <a:pt x="54728" y="16881"/>
                  </a:lnTo>
                  <a:lnTo>
                    <a:pt x="54682" y="16892"/>
                  </a:lnTo>
                  <a:lnTo>
                    <a:pt x="54648" y="16915"/>
                  </a:lnTo>
                  <a:lnTo>
                    <a:pt x="54603" y="16949"/>
                  </a:lnTo>
                  <a:lnTo>
                    <a:pt x="54580" y="16983"/>
                  </a:lnTo>
                  <a:lnTo>
                    <a:pt x="54557" y="17029"/>
                  </a:lnTo>
                  <a:lnTo>
                    <a:pt x="54535" y="17074"/>
                  </a:lnTo>
                  <a:lnTo>
                    <a:pt x="54535" y="17120"/>
                  </a:lnTo>
                  <a:lnTo>
                    <a:pt x="54535" y="17165"/>
                  </a:lnTo>
                  <a:lnTo>
                    <a:pt x="54546" y="17211"/>
                  </a:lnTo>
                  <a:lnTo>
                    <a:pt x="52589" y="18348"/>
                  </a:lnTo>
                  <a:lnTo>
                    <a:pt x="52555" y="18314"/>
                  </a:lnTo>
                  <a:lnTo>
                    <a:pt x="52510" y="18280"/>
                  </a:lnTo>
                  <a:lnTo>
                    <a:pt x="52464" y="18257"/>
                  </a:lnTo>
                  <a:lnTo>
                    <a:pt x="52362" y="18257"/>
                  </a:lnTo>
                  <a:lnTo>
                    <a:pt x="52305" y="18280"/>
                  </a:lnTo>
                  <a:lnTo>
                    <a:pt x="52271" y="18314"/>
                  </a:lnTo>
                  <a:lnTo>
                    <a:pt x="52237" y="18348"/>
                  </a:lnTo>
                  <a:lnTo>
                    <a:pt x="50280" y="17222"/>
                  </a:lnTo>
                  <a:lnTo>
                    <a:pt x="50292" y="17177"/>
                  </a:lnTo>
                  <a:lnTo>
                    <a:pt x="50303" y="17120"/>
                  </a:lnTo>
                  <a:lnTo>
                    <a:pt x="50292" y="17074"/>
                  </a:lnTo>
                  <a:lnTo>
                    <a:pt x="50280" y="17029"/>
                  </a:lnTo>
                  <a:lnTo>
                    <a:pt x="50257" y="16983"/>
                  </a:lnTo>
                  <a:lnTo>
                    <a:pt x="50235" y="16949"/>
                  </a:lnTo>
                  <a:lnTo>
                    <a:pt x="50201" y="16915"/>
                  </a:lnTo>
                  <a:lnTo>
                    <a:pt x="50155" y="16892"/>
                  </a:lnTo>
                  <a:lnTo>
                    <a:pt x="50110" y="16881"/>
                  </a:lnTo>
                  <a:lnTo>
                    <a:pt x="50064" y="16870"/>
                  </a:lnTo>
                  <a:lnTo>
                    <a:pt x="50064" y="14538"/>
                  </a:lnTo>
                  <a:lnTo>
                    <a:pt x="50121" y="14515"/>
                  </a:lnTo>
                  <a:lnTo>
                    <a:pt x="50166" y="14481"/>
                  </a:lnTo>
                  <a:lnTo>
                    <a:pt x="50201" y="14424"/>
                  </a:lnTo>
                  <a:lnTo>
                    <a:pt x="50212" y="14367"/>
                  </a:lnTo>
                  <a:lnTo>
                    <a:pt x="50201" y="14299"/>
                  </a:lnTo>
                  <a:lnTo>
                    <a:pt x="52203" y="13150"/>
                  </a:lnTo>
                  <a:lnTo>
                    <a:pt x="52248" y="13195"/>
                  </a:lnTo>
                  <a:lnTo>
                    <a:pt x="52294" y="13230"/>
                  </a:lnTo>
                  <a:lnTo>
                    <a:pt x="52351" y="13252"/>
                  </a:lnTo>
                  <a:lnTo>
                    <a:pt x="52407" y="13264"/>
                  </a:lnTo>
                  <a:lnTo>
                    <a:pt x="52476" y="13252"/>
                  </a:lnTo>
                  <a:lnTo>
                    <a:pt x="52533" y="13230"/>
                  </a:lnTo>
                  <a:lnTo>
                    <a:pt x="52578" y="13195"/>
                  </a:lnTo>
                  <a:lnTo>
                    <a:pt x="52612" y="13150"/>
                  </a:lnTo>
                  <a:lnTo>
                    <a:pt x="54535" y="14253"/>
                  </a:lnTo>
                  <a:lnTo>
                    <a:pt x="54523" y="14310"/>
                  </a:lnTo>
                  <a:lnTo>
                    <a:pt x="54512" y="14367"/>
                  </a:lnTo>
                  <a:lnTo>
                    <a:pt x="54523" y="14424"/>
                  </a:lnTo>
                  <a:lnTo>
                    <a:pt x="54535" y="14469"/>
                  </a:lnTo>
                  <a:lnTo>
                    <a:pt x="54557" y="14515"/>
                  </a:lnTo>
                  <a:lnTo>
                    <a:pt x="54591" y="14560"/>
                  </a:lnTo>
                  <a:lnTo>
                    <a:pt x="54637" y="14583"/>
                  </a:lnTo>
                  <a:lnTo>
                    <a:pt x="54682" y="14617"/>
                  </a:lnTo>
                  <a:lnTo>
                    <a:pt x="54728" y="14629"/>
                  </a:lnTo>
                  <a:lnTo>
                    <a:pt x="54830" y="14629"/>
                  </a:lnTo>
                  <a:lnTo>
                    <a:pt x="54887" y="14617"/>
                  </a:lnTo>
                  <a:lnTo>
                    <a:pt x="54933" y="14583"/>
                  </a:lnTo>
                  <a:lnTo>
                    <a:pt x="54967" y="14560"/>
                  </a:lnTo>
                  <a:lnTo>
                    <a:pt x="55001" y="14515"/>
                  </a:lnTo>
                  <a:lnTo>
                    <a:pt x="55024" y="14469"/>
                  </a:lnTo>
                  <a:lnTo>
                    <a:pt x="55047" y="14424"/>
                  </a:lnTo>
                  <a:lnTo>
                    <a:pt x="55047" y="14367"/>
                  </a:lnTo>
                  <a:lnTo>
                    <a:pt x="55047" y="14310"/>
                  </a:lnTo>
                  <a:lnTo>
                    <a:pt x="55024" y="14253"/>
                  </a:lnTo>
                  <a:lnTo>
                    <a:pt x="56923" y="13161"/>
                  </a:lnTo>
                  <a:lnTo>
                    <a:pt x="56969" y="13207"/>
                  </a:lnTo>
                  <a:lnTo>
                    <a:pt x="57014" y="13252"/>
                  </a:lnTo>
                  <a:lnTo>
                    <a:pt x="57083" y="13275"/>
                  </a:lnTo>
                  <a:lnTo>
                    <a:pt x="57151" y="13286"/>
                  </a:lnTo>
                  <a:lnTo>
                    <a:pt x="57219" y="13275"/>
                  </a:lnTo>
                  <a:lnTo>
                    <a:pt x="57287" y="13252"/>
                  </a:lnTo>
                  <a:lnTo>
                    <a:pt x="57333" y="13207"/>
                  </a:lnTo>
                  <a:lnTo>
                    <a:pt x="57378" y="13161"/>
                  </a:lnTo>
                  <a:lnTo>
                    <a:pt x="59278" y="14265"/>
                  </a:lnTo>
                  <a:lnTo>
                    <a:pt x="59267" y="14310"/>
                  </a:lnTo>
                  <a:lnTo>
                    <a:pt x="59255" y="14367"/>
                  </a:lnTo>
                  <a:lnTo>
                    <a:pt x="59267" y="14424"/>
                  </a:lnTo>
                  <a:lnTo>
                    <a:pt x="59278" y="14469"/>
                  </a:lnTo>
                  <a:lnTo>
                    <a:pt x="59301" y="14515"/>
                  </a:lnTo>
                  <a:lnTo>
                    <a:pt x="59335" y="14549"/>
                  </a:lnTo>
                  <a:lnTo>
                    <a:pt x="59369" y="14583"/>
                  </a:lnTo>
                  <a:lnTo>
                    <a:pt x="59415" y="14606"/>
                  </a:lnTo>
                  <a:lnTo>
                    <a:pt x="59472" y="14629"/>
                  </a:lnTo>
                  <a:lnTo>
                    <a:pt x="59574" y="14629"/>
                  </a:lnTo>
                  <a:lnTo>
                    <a:pt x="59619" y="14606"/>
                  </a:lnTo>
                  <a:lnTo>
                    <a:pt x="59665" y="14583"/>
                  </a:lnTo>
                  <a:lnTo>
                    <a:pt x="59710" y="14549"/>
                  </a:lnTo>
                  <a:lnTo>
                    <a:pt x="59745" y="14515"/>
                  </a:lnTo>
                  <a:lnTo>
                    <a:pt x="59767" y="14469"/>
                  </a:lnTo>
                  <a:lnTo>
                    <a:pt x="59779" y="14424"/>
                  </a:lnTo>
                  <a:lnTo>
                    <a:pt x="59790" y="14367"/>
                  </a:lnTo>
                  <a:lnTo>
                    <a:pt x="59779" y="14310"/>
                  </a:lnTo>
                  <a:lnTo>
                    <a:pt x="59756" y="14253"/>
                  </a:lnTo>
                  <a:lnTo>
                    <a:pt x="61747" y="13116"/>
                  </a:lnTo>
                  <a:lnTo>
                    <a:pt x="61769" y="13150"/>
                  </a:lnTo>
                  <a:lnTo>
                    <a:pt x="61803" y="13173"/>
                  </a:lnTo>
                  <a:lnTo>
                    <a:pt x="61849" y="13184"/>
                  </a:lnTo>
                  <a:lnTo>
                    <a:pt x="61895" y="13195"/>
                  </a:lnTo>
                  <a:lnTo>
                    <a:pt x="61940" y="13184"/>
                  </a:lnTo>
                  <a:lnTo>
                    <a:pt x="61974" y="13173"/>
                  </a:lnTo>
                  <a:lnTo>
                    <a:pt x="62008" y="13150"/>
                  </a:lnTo>
                  <a:lnTo>
                    <a:pt x="62031" y="13116"/>
                  </a:lnTo>
                  <a:lnTo>
                    <a:pt x="63578" y="14003"/>
                  </a:lnTo>
                  <a:lnTo>
                    <a:pt x="63578" y="13946"/>
                  </a:lnTo>
                  <a:lnTo>
                    <a:pt x="62054" y="13070"/>
                  </a:lnTo>
                  <a:lnTo>
                    <a:pt x="62065" y="13025"/>
                  </a:lnTo>
                  <a:lnTo>
                    <a:pt x="62054" y="12957"/>
                  </a:lnTo>
                  <a:lnTo>
                    <a:pt x="62020" y="12911"/>
                  </a:lnTo>
                  <a:lnTo>
                    <a:pt x="61974" y="12866"/>
                  </a:lnTo>
                  <a:lnTo>
                    <a:pt x="61917" y="12854"/>
                  </a:lnTo>
                  <a:lnTo>
                    <a:pt x="61917" y="10534"/>
                  </a:lnTo>
                  <a:lnTo>
                    <a:pt x="61963" y="10522"/>
                  </a:lnTo>
                  <a:lnTo>
                    <a:pt x="62008" y="10499"/>
                  </a:lnTo>
                  <a:lnTo>
                    <a:pt x="62054" y="10477"/>
                  </a:lnTo>
                  <a:lnTo>
                    <a:pt x="62088" y="10443"/>
                  </a:lnTo>
                  <a:lnTo>
                    <a:pt x="62122" y="10408"/>
                  </a:lnTo>
                  <a:lnTo>
                    <a:pt x="62145" y="10363"/>
                  </a:lnTo>
                  <a:lnTo>
                    <a:pt x="62156" y="10317"/>
                  </a:lnTo>
                  <a:lnTo>
                    <a:pt x="62156" y="10261"/>
                  </a:lnTo>
                  <a:lnTo>
                    <a:pt x="62156" y="10204"/>
                  </a:lnTo>
                  <a:lnTo>
                    <a:pt x="62133" y="10147"/>
                  </a:lnTo>
                  <a:lnTo>
                    <a:pt x="63578" y="9316"/>
                  </a:lnTo>
                  <a:lnTo>
                    <a:pt x="63578" y="9260"/>
                  </a:lnTo>
                  <a:lnTo>
                    <a:pt x="62111" y="10113"/>
                  </a:lnTo>
                  <a:lnTo>
                    <a:pt x="62065" y="10067"/>
                  </a:lnTo>
                  <a:lnTo>
                    <a:pt x="62020" y="10022"/>
                  </a:lnTo>
                  <a:lnTo>
                    <a:pt x="61963" y="9999"/>
                  </a:lnTo>
                  <a:lnTo>
                    <a:pt x="61826" y="9999"/>
                  </a:lnTo>
                  <a:lnTo>
                    <a:pt x="61769" y="10022"/>
                  </a:lnTo>
                  <a:lnTo>
                    <a:pt x="61712" y="10067"/>
                  </a:lnTo>
                  <a:lnTo>
                    <a:pt x="61667" y="10113"/>
                  </a:lnTo>
                  <a:lnTo>
                    <a:pt x="59710" y="8987"/>
                  </a:lnTo>
                  <a:lnTo>
                    <a:pt x="59733" y="8918"/>
                  </a:lnTo>
                  <a:lnTo>
                    <a:pt x="59722" y="8873"/>
                  </a:lnTo>
                  <a:lnTo>
                    <a:pt x="59710" y="8839"/>
                  </a:lnTo>
                  <a:lnTo>
                    <a:pt x="59676" y="8782"/>
                  </a:lnTo>
                  <a:lnTo>
                    <a:pt x="59619" y="8736"/>
                  </a:lnTo>
                  <a:lnTo>
                    <a:pt x="59585" y="8714"/>
                  </a:lnTo>
                  <a:lnTo>
                    <a:pt x="59540" y="8714"/>
                  </a:lnTo>
                  <a:lnTo>
                    <a:pt x="59540" y="6359"/>
                  </a:lnTo>
                  <a:lnTo>
                    <a:pt x="59585" y="6347"/>
                  </a:lnTo>
                  <a:lnTo>
                    <a:pt x="59619" y="6336"/>
                  </a:lnTo>
                  <a:lnTo>
                    <a:pt x="59676" y="6291"/>
                  </a:lnTo>
                  <a:lnTo>
                    <a:pt x="59710" y="6234"/>
                  </a:lnTo>
                  <a:lnTo>
                    <a:pt x="59722" y="6200"/>
                  </a:lnTo>
                  <a:lnTo>
                    <a:pt x="59722" y="6154"/>
                  </a:lnTo>
                  <a:lnTo>
                    <a:pt x="59722" y="6120"/>
                  </a:lnTo>
                  <a:lnTo>
                    <a:pt x="59710" y="6074"/>
                  </a:lnTo>
                  <a:lnTo>
                    <a:pt x="61701" y="4926"/>
                  </a:lnTo>
                  <a:lnTo>
                    <a:pt x="61735" y="4971"/>
                  </a:lnTo>
                  <a:lnTo>
                    <a:pt x="61781" y="5005"/>
                  </a:lnTo>
                  <a:lnTo>
                    <a:pt x="61838" y="5028"/>
                  </a:lnTo>
                  <a:lnTo>
                    <a:pt x="61951" y="5028"/>
                  </a:lnTo>
                  <a:lnTo>
                    <a:pt x="61997" y="5005"/>
                  </a:lnTo>
                  <a:lnTo>
                    <a:pt x="62042" y="4971"/>
                  </a:lnTo>
                  <a:lnTo>
                    <a:pt x="62077" y="4926"/>
                  </a:lnTo>
                  <a:lnTo>
                    <a:pt x="63578" y="5790"/>
                  </a:lnTo>
                  <a:lnTo>
                    <a:pt x="63578" y="5733"/>
                  </a:lnTo>
                  <a:lnTo>
                    <a:pt x="62099" y="4880"/>
                  </a:lnTo>
                  <a:lnTo>
                    <a:pt x="62111" y="4846"/>
                  </a:lnTo>
                  <a:lnTo>
                    <a:pt x="62111" y="4812"/>
                  </a:lnTo>
                  <a:lnTo>
                    <a:pt x="62111" y="4766"/>
                  </a:lnTo>
                  <a:lnTo>
                    <a:pt x="62099" y="4732"/>
                  </a:lnTo>
                  <a:lnTo>
                    <a:pt x="62077" y="4698"/>
                  </a:lnTo>
                  <a:lnTo>
                    <a:pt x="62054" y="4664"/>
                  </a:lnTo>
                  <a:lnTo>
                    <a:pt x="62031" y="4630"/>
                  </a:lnTo>
                  <a:lnTo>
                    <a:pt x="61997" y="4618"/>
                  </a:lnTo>
                  <a:lnTo>
                    <a:pt x="61951" y="4596"/>
                  </a:lnTo>
                  <a:lnTo>
                    <a:pt x="61917" y="4596"/>
                  </a:lnTo>
                  <a:lnTo>
                    <a:pt x="61917" y="2252"/>
                  </a:lnTo>
                  <a:lnTo>
                    <a:pt x="61951" y="2252"/>
                  </a:lnTo>
                  <a:lnTo>
                    <a:pt x="61986" y="2241"/>
                  </a:lnTo>
                  <a:lnTo>
                    <a:pt x="62042" y="2195"/>
                  </a:lnTo>
                  <a:lnTo>
                    <a:pt x="62088" y="2127"/>
                  </a:lnTo>
                  <a:lnTo>
                    <a:pt x="62099" y="2093"/>
                  </a:lnTo>
                  <a:lnTo>
                    <a:pt x="62099" y="2048"/>
                  </a:lnTo>
                  <a:lnTo>
                    <a:pt x="62088" y="2013"/>
                  </a:lnTo>
                  <a:lnTo>
                    <a:pt x="62077" y="1968"/>
                  </a:lnTo>
                  <a:lnTo>
                    <a:pt x="63578" y="1103"/>
                  </a:lnTo>
                  <a:lnTo>
                    <a:pt x="63578" y="1058"/>
                  </a:lnTo>
                  <a:lnTo>
                    <a:pt x="62054" y="1934"/>
                  </a:lnTo>
                  <a:lnTo>
                    <a:pt x="62020" y="1900"/>
                  </a:lnTo>
                  <a:lnTo>
                    <a:pt x="61986" y="1866"/>
                  </a:lnTo>
                  <a:lnTo>
                    <a:pt x="61940" y="1854"/>
                  </a:lnTo>
                  <a:lnTo>
                    <a:pt x="61895" y="1843"/>
                  </a:lnTo>
                  <a:lnTo>
                    <a:pt x="61838" y="1854"/>
                  </a:lnTo>
                  <a:lnTo>
                    <a:pt x="61792" y="1866"/>
                  </a:lnTo>
                  <a:lnTo>
                    <a:pt x="61758" y="1900"/>
                  </a:lnTo>
                  <a:lnTo>
                    <a:pt x="61724" y="1934"/>
                  </a:lnTo>
                  <a:lnTo>
                    <a:pt x="59745" y="785"/>
                  </a:lnTo>
                  <a:lnTo>
                    <a:pt x="59756" y="751"/>
                  </a:lnTo>
                  <a:lnTo>
                    <a:pt x="59756" y="705"/>
                  </a:lnTo>
                  <a:lnTo>
                    <a:pt x="59756" y="660"/>
                  </a:lnTo>
                  <a:lnTo>
                    <a:pt x="59745" y="614"/>
                  </a:lnTo>
                  <a:lnTo>
                    <a:pt x="59722" y="580"/>
                  </a:lnTo>
                  <a:lnTo>
                    <a:pt x="59699" y="546"/>
                  </a:lnTo>
                  <a:lnTo>
                    <a:pt x="59665" y="512"/>
                  </a:lnTo>
                  <a:lnTo>
                    <a:pt x="59631" y="489"/>
                  </a:lnTo>
                  <a:lnTo>
                    <a:pt x="59585" y="478"/>
                  </a:lnTo>
                  <a:lnTo>
                    <a:pt x="59540" y="466"/>
                  </a:lnTo>
                  <a:lnTo>
                    <a:pt x="59540" y="0"/>
                  </a:lnTo>
                  <a:lnTo>
                    <a:pt x="59494" y="0"/>
                  </a:lnTo>
                  <a:lnTo>
                    <a:pt x="59494" y="466"/>
                  </a:lnTo>
                  <a:lnTo>
                    <a:pt x="59449" y="478"/>
                  </a:lnTo>
                  <a:lnTo>
                    <a:pt x="59415" y="489"/>
                  </a:lnTo>
                  <a:lnTo>
                    <a:pt x="59381" y="512"/>
                  </a:lnTo>
                  <a:lnTo>
                    <a:pt x="59346" y="546"/>
                  </a:lnTo>
                  <a:lnTo>
                    <a:pt x="59324" y="580"/>
                  </a:lnTo>
                  <a:lnTo>
                    <a:pt x="59301" y="614"/>
                  </a:lnTo>
                  <a:lnTo>
                    <a:pt x="59290" y="660"/>
                  </a:lnTo>
                  <a:lnTo>
                    <a:pt x="59278" y="705"/>
                  </a:lnTo>
                  <a:lnTo>
                    <a:pt x="59290" y="751"/>
                  </a:lnTo>
                  <a:lnTo>
                    <a:pt x="59301" y="796"/>
                  </a:lnTo>
                  <a:lnTo>
                    <a:pt x="59324" y="842"/>
                  </a:lnTo>
                  <a:lnTo>
                    <a:pt x="59358" y="876"/>
                  </a:lnTo>
                  <a:lnTo>
                    <a:pt x="59392" y="899"/>
                  </a:lnTo>
                  <a:lnTo>
                    <a:pt x="59426" y="921"/>
                  </a:lnTo>
                  <a:lnTo>
                    <a:pt x="59472" y="944"/>
                  </a:lnTo>
                  <a:lnTo>
                    <a:pt x="59517" y="944"/>
                  </a:lnTo>
                  <a:lnTo>
                    <a:pt x="59585" y="933"/>
                  </a:lnTo>
                  <a:lnTo>
                    <a:pt x="59642" y="910"/>
                  </a:lnTo>
                  <a:lnTo>
                    <a:pt x="59688" y="876"/>
                  </a:lnTo>
                  <a:lnTo>
                    <a:pt x="59722" y="830"/>
                  </a:lnTo>
                  <a:lnTo>
                    <a:pt x="61701" y="1968"/>
                  </a:lnTo>
                  <a:lnTo>
                    <a:pt x="61690" y="2013"/>
                  </a:lnTo>
                  <a:lnTo>
                    <a:pt x="61690" y="2048"/>
                  </a:lnTo>
                  <a:lnTo>
                    <a:pt x="61690" y="2093"/>
                  </a:lnTo>
                  <a:lnTo>
                    <a:pt x="61701" y="2127"/>
                  </a:lnTo>
                  <a:lnTo>
                    <a:pt x="61735" y="2195"/>
                  </a:lnTo>
                  <a:lnTo>
                    <a:pt x="61792" y="2241"/>
                  </a:lnTo>
                  <a:lnTo>
                    <a:pt x="61826" y="2252"/>
                  </a:lnTo>
                  <a:lnTo>
                    <a:pt x="61872" y="2252"/>
                  </a:lnTo>
                  <a:lnTo>
                    <a:pt x="61872" y="4596"/>
                  </a:lnTo>
                  <a:lnTo>
                    <a:pt x="61826" y="4596"/>
                  </a:lnTo>
                  <a:lnTo>
                    <a:pt x="61792" y="4618"/>
                  </a:lnTo>
                  <a:lnTo>
                    <a:pt x="61758" y="4641"/>
                  </a:lnTo>
                  <a:lnTo>
                    <a:pt x="61724" y="4664"/>
                  </a:lnTo>
                  <a:lnTo>
                    <a:pt x="61701" y="4698"/>
                  </a:lnTo>
                  <a:lnTo>
                    <a:pt x="61690" y="4732"/>
                  </a:lnTo>
                  <a:lnTo>
                    <a:pt x="61678" y="4766"/>
                  </a:lnTo>
                  <a:lnTo>
                    <a:pt x="61667" y="4812"/>
                  </a:lnTo>
                  <a:lnTo>
                    <a:pt x="61678" y="4846"/>
                  </a:lnTo>
                  <a:lnTo>
                    <a:pt x="61678" y="4880"/>
                  </a:lnTo>
                  <a:lnTo>
                    <a:pt x="59688" y="6040"/>
                  </a:lnTo>
                  <a:lnTo>
                    <a:pt x="59654" y="6006"/>
                  </a:lnTo>
                  <a:lnTo>
                    <a:pt x="59619" y="5972"/>
                  </a:lnTo>
                  <a:lnTo>
                    <a:pt x="59574" y="5961"/>
                  </a:lnTo>
                  <a:lnTo>
                    <a:pt x="59517" y="5949"/>
                  </a:lnTo>
                  <a:lnTo>
                    <a:pt x="59472" y="5961"/>
                  </a:lnTo>
                  <a:lnTo>
                    <a:pt x="59426" y="5972"/>
                  </a:lnTo>
                  <a:lnTo>
                    <a:pt x="59392" y="6006"/>
                  </a:lnTo>
                  <a:lnTo>
                    <a:pt x="59358" y="6040"/>
                  </a:lnTo>
                  <a:lnTo>
                    <a:pt x="57367" y="4891"/>
                  </a:lnTo>
                  <a:lnTo>
                    <a:pt x="57378" y="4846"/>
                  </a:lnTo>
                  <a:lnTo>
                    <a:pt x="57378" y="4812"/>
                  </a:lnTo>
                  <a:lnTo>
                    <a:pt x="57378" y="4766"/>
                  </a:lnTo>
                  <a:lnTo>
                    <a:pt x="57356" y="4721"/>
                  </a:lnTo>
                  <a:lnTo>
                    <a:pt x="57344" y="4687"/>
                  </a:lnTo>
                  <a:lnTo>
                    <a:pt x="57310" y="4653"/>
                  </a:lnTo>
                  <a:lnTo>
                    <a:pt x="57276" y="4618"/>
                  </a:lnTo>
                  <a:lnTo>
                    <a:pt x="57242" y="4607"/>
                  </a:lnTo>
                  <a:lnTo>
                    <a:pt x="57196" y="4584"/>
                  </a:lnTo>
                  <a:lnTo>
                    <a:pt x="57105" y="4584"/>
                  </a:lnTo>
                  <a:lnTo>
                    <a:pt x="57060" y="4607"/>
                  </a:lnTo>
                  <a:lnTo>
                    <a:pt x="57026" y="4618"/>
                  </a:lnTo>
                  <a:lnTo>
                    <a:pt x="56992" y="4653"/>
                  </a:lnTo>
                  <a:lnTo>
                    <a:pt x="56969" y="4687"/>
                  </a:lnTo>
                  <a:lnTo>
                    <a:pt x="56946" y="4721"/>
                  </a:lnTo>
                  <a:lnTo>
                    <a:pt x="56935" y="4766"/>
                  </a:lnTo>
                  <a:lnTo>
                    <a:pt x="56923" y="4812"/>
                  </a:lnTo>
                  <a:lnTo>
                    <a:pt x="56923" y="4846"/>
                  </a:lnTo>
                  <a:lnTo>
                    <a:pt x="56935" y="4891"/>
                  </a:lnTo>
                  <a:lnTo>
                    <a:pt x="54978" y="6018"/>
                  </a:lnTo>
                  <a:lnTo>
                    <a:pt x="54944" y="5972"/>
                  </a:lnTo>
                  <a:lnTo>
                    <a:pt x="54899" y="5938"/>
                  </a:lnTo>
                  <a:lnTo>
                    <a:pt x="54842" y="5915"/>
                  </a:lnTo>
                  <a:lnTo>
                    <a:pt x="54728" y="5915"/>
                  </a:lnTo>
                  <a:lnTo>
                    <a:pt x="54682" y="5927"/>
                  </a:lnTo>
                  <a:lnTo>
                    <a:pt x="54648" y="5949"/>
                  </a:lnTo>
                  <a:lnTo>
                    <a:pt x="54603" y="5983"/>
                  </a:lnTo>
                  <a:lnTo>
                    <a:pt x="54580" y="6018"/>
                  </a:lnTo>
                  <a:lnTo>
                    <a:pt x="54557" y="6063"/>
                  </a:lnTo>
                  <a:lnTo>
                    <a:pt x="54546" y="6109"/>
                  </a:lnTo>
                  <a:lnTo>
                    <a:pt x="54535" y="6154"/>
                  </a:lnTo>
                  <a:lnTo>
                    <a:pt x="54546" y="6200"/>
                  </a:lnTo>
                  <a:lnTo>
                    <a:pt x="54557" y="6245"/>
                  </a:lnTo>
                  <a:lnTo>
                    <a:pt x="54569" y="6291"/>
                  </a:lnTo>
                  <a:lnTo>
                    <a:pt x="54603" y="6325"/>
                  </a:lnTo>
                  <a:lnTo>
                    <a:pt x="54637" y="6347"/>
                  </a:lnTo>
                  <a:lnTo>
                    <a:pt x="54671" y="6370"/>
                  </a:lnTo>
                  <a:lnTo>
                    <a:pt x="54717" y="6393"/>
                  </a:lnTo>
                  <a:lnTo>
                    <a:pt x="54762" y="6404"/>
                  </a:lnTo>
                  <a:lnTo>
                    <a:pt x="54762" y="8657"/>
                  </a:lnTo>
                  <a:lnTo>
                    <a:pt x="54705" y="8668"/>
                  </a:lnTo>
                  <a:lnTo>
                    <a:pt x="54671" y="8691"/>
                  </a:lnTo>
                  <a:lnTo>
                    <a:pt x="54626" y="8714"/>
                  </a:lnTo>
                  <a:lnTo>
                    <a:pt x="54591" y="8748"/>
                  </a:lnTo>
                  <a:lnTo>
                    <a:pt x="54569" y="8782"/>
                  </a:lnTo>
                  <a:lnTo>
                    <a:pt x="54546" y="8816"/>
                  </a:lnTo>
                  <a:lnTo>
                    <a:pt x="54535" y="8861"/>
                  </a:lnTo>
                  <a:lnTo>
                    <a:pt x="54523" y="8918"/>
                  </a:lnTo>
                  <a:lnTo>
                    <a:pt x="54535" y="8964"/>
                  </a:lnTo>
                  <a:lnTo>
                    <a:pt x="54546" y="9009"/>
                  </a:lnTo>
                  <a:lnTo>
                    <a:pt x="52567" y="10147"/>
                  </a:lnTo>
                  <a:lnTo>
                    <a:pt x="52533" y="10113"/>
                  </a:lnTo>
                  <a:lnTo>
                    <a:pt x="52498" y="10090"/>
                  </a:lnTo>
                  <a:lnTo>
                    <a:pt x="52453" y="10079"/>
                  </a:lnTo>
                  <a:lnTo>
                    <a:pt x="52407" y="10067"/>
                  </a:lnTo>
                  <a:lnTo>
                    <a:pt x="52373" y="10079"/>
                  </a:lnTo>
                  <a:lnTo>
                    <a:pt x="52339" y="10090"/>
                  </a:lnTo>
                  <a:lnTo>
                    <a:pt x="52305" y="10101"/>
                  </a:lnTo>
                  <a:lnTo>
                    <a:pt x="52271" y="10124"/>
                  </a:lnTo>
                  <a:lnTo>
                    <a:pt x="52248" y="10158"/>
                  </a:lnTo>
                  <a:lnTo>
                    <a:pt x="52237" y="10192"/>
                  </a:lnTo>
                  <a:lnTo>
                    <a:pt x="52225" y="10226"/>
                  </a:lnTo>
                  <a:lnTo>
                    <a:pt x="52214" y="10261"/>
                  </a:lnTo>
                  <a:lnTo>
                    <a:pt x="52225" y="10329"/>
                  </a:lnTo>
                  <a:lnTo>
                    <a:pt x="52271" y="10386"/>
                  </a:lnTo>
                  <a:lnTo>
                    <a:pt x="52316" y="10431"/>
                  </a:lnTo>
                  <a:lnTo>
                    <a:pt x="52385" y="10454"/>
                  </a:lnTo>
                  <a:lnTo>
                    <a:pt x="52385" y="12786"/>
                  </a:lnTo>
                  <a:lnTo>
                    <a:pt x="52339" y="12797"/>
                  </a:lnTo>
                  <a:lnTo>
                    <a:pt x="52305" y="12809"/>
                  </a:lnTo>
                  <a:lnTo>
                    <a:pt x="52271" y="12831"/>
                  </a:lnTo>
                  <a:lnTo>
                    <a:pt x="52237" y="12866"/>
                  </a:lnTo>
                  <a:lnTo>
                    <a:pt x="52214" y="12900"/>
                  </a:lnTo>
                  <a:lnTo>
                    <a:pt x="52191" y="12934"/>
                  </a:lnTo>
                  <a:lnTo>
                    <a:pt x="52180" y="12979"/>
                  </a:lnTo>
                  <a:lnTo>
                    <a:pt x="52169" y="13025"/>
                  </a:lnTo>
                  <a:lnTo>
                    <a:pt x="52180" y="13059"/>
                  </a:lnTo>
                  <a:lnTo>
                    <a:pt x="52191" y="13104"/>
                  </a:lnTo>
                  <a:lnTo>
                    <a:pt x="50178" y="14265"/>
                  </a:lnTo>
                  <a:lnTo>
                    <a:pt x="50155" y="14242"/>
                  </a:lnTo>
                  <a:lnTo>
                    <a:pt x="50121" y="14219"/>
                  </a:lnTo>
                  <a:lnTo>
                    <a:pt x="50087" y="14196"/>
                  </a:lnTo>
                  <a:lnTo>
                    <a:pt x="49996" y="14196"/>
                  </a:lnTo>
                  <a:lnTo>
                    <a:pt x="49962" y="14219"/>
                  </a:lnTo>
                  <a:lnTo>
                    <a:pt x="49928" y="14242"/>
                  </a:lnTo>
                  <a:lnTo>
                    <a:pt x="49905" y="14265"/>
                  </a:lnTo>
                  <a:lnTo>
                    <a:pt x="47846" y="13082"/>
                  </a:lnTo>
                  <a:lnTo>
                    <a:pt x="47857" y="13025"/>
                  </a:lnTo>
                  <a:lnTo>
                    <a:pt x="47835" y="12957"/>
                  </a:lnTo>
                  <a:lnTo>
                    <a:pt x="47800" y="12900"/>
                  </a:lnTo>
                  <a:lnTo>
                    <a:pt x="47755" y="12866"/>
                  </a:lnTo>
                  <a:lnTo>
                    <a:pt x="47687" y="12843"/>
                  </a:lnTo>
                  <a:lnTo>
                    <a:pt x="47687" y="10534"/>
                  </a:lnTo>
                  <a:lnTo>
                    <a:pt x="47744" y="10522"/>
                  </a:lnTo>
                  <a:lnTo>
                    <a:pt x="47789" y="10499"/>
                  </a:lnTo>
                  <a:lnTo>
                    <a:pt x="47835" y="10477"/>
                  </a:lnTo>
                  <a:lnTo>
                    <a:pt x="47869" y="10443"/>
                  </a:lnTo>
                  <a:lnTo>
                    <a:pt x="47891" y="10408"/>
                  </a:lnTo>
                  <a:lnTo>
                    <a:pt x="47914" y="10363"/>
                  </a:lnTo>
                  <a:lnTo>
                    <a:pt x="47937" y="10317"/>
                  </a:lnTo>
                  <a:lnTo>
                    <a:pt x="47937" y="10261"/>
                  </a:lnTo>
                  <a:lnTo>
                    <a:pt x="47926" y="10204"/>
                  </a:lnTo>
                  <a:lnTo>
                    <a:pt x="47914" y="10147"/>
                  </a:lnTo>
                  <a:lnTo>
                    <a:pt x="49837" y="9043"/>
                  </a:lnTo>
                  <a:lnTo>
                    <a:pt x="49871" y="9089"/>
                  </a:lnTo>
                  <a:lnTo>
                    <a:pt x="49916" y="9123"/>
                  </a:lnTo>
                  <a:lnTo>
                    <a:pt x="49973" y="9157"/>
                  </a:lnTo>
                  <a:lnTo>
                    <a:pt x="50087" y="9157"/>
                  </a:lnTo>
                  <a:lnTo>
                    <a:pt x="50132" y="9146"/>
                  </a:lnTo>
                  <a:lnTo>
                    <a:pt x="50178" y="9123"/>
                  </a:lnTo>
                  <a:lnTo>
                    <a:pt x="50212" y="9089"/>
                  </a:lnTo>
                  <a:lnTo>
                    <a:pt x="50246" y="9055"/>
                  </a:lnTo>
                  <a:lnTo>
                    <a:pt x="50269" y="9009"/>
                  </a:lnTo>
                  <a:lnTo>
                    <a:pt x="50280" y="8964"/>
                  </a:lnTo>
                  <a:lnTo>
                    <a:pt x="50292" y="8918"/>
                  </a:lnTo>
                  <a:lnTo>
                    <a:pt x="50280" y="8873"/>
                  </a:lnTo>
                  <a:lnTo>
                    <a:pt x="50269" y="8827"/>
                  </a:lnTo>
                  <a:lnTo>
                    <a:pt x="50246" y="8782"/>
                  </a:lnTo>
                  <a:lnTo>
                    <a:pt x="50223" y="8748"/>
                  </a:lnTo>
                  <a:lnTo>
                    <a:pt x="50189" y="8714"/>
                  </a:lnTo>
                  <a:lnTo>
                    <a:pt x="50155" y="8691"/>
                  </a:lnTo>
                  <a:lnTo>
                    <a:pt x="50110" y="8679"/>
                  </a:lnTo>
                  <a:lnTo>
                    <a:pt x="50064" y="8668"/>
                  </a:lnTo>
                  <a:lnTo>
                    <a:pt x="50064" y="6336"/>
                  </a:lnTo>
                  <a:lnTo>
                    <a:pt x="50121" y="6313"/>
                  </a:lnTo>
                  <a:lnTo>
                    <a:pt x="50178" y="6279"/>
                  </a:lnTo>
                  <a:lnTo>
                    <a:pt x="50212" y="6222"/>
                  </a:lnTo>
                  <a:lnTo>
                    <a:pt x="50223" y="6154"/>
                  </a:lnTo>
                  <a:lnTo>
                    <a:pt x="50212" y="6120"/>
                  </a:lnTo>
                  <a:lnTo>
                    <a:pt x="50201" y="6086"/>
                  </a:lnTo>
                  <a:lnTo>
                    <a:pt x="50166" y="6029"/>
                  </a:lnTo>
                  <a:lnTo>
                    <a:pt x="50110" y="5995"/>
                  </a:lnTo>
                  <a:lnTo>
                    <a:pt x="50075" y="5983"/>
                  </a:lnTo>
                  <a:lnTo>
                    <a:pt x="49996" y="5983"/>
                  </a:lnTo>
                  <a:lnTo>
                    <a:pt x="49962" y="5995"/>
                  </a:lnTo>
                  <a:lnTo>
                    <a:pt x="49928" y="6018"/>
                  </a:lnTo>
                  <a:lnTo>
                    <a:pt x="49905" y="6052"/>
                  </a:lnTo>
                  <a:lnTo>
                    <a:pt x="47903" y="4903"/>
                  </a:lnTo>
                  <a:lnTo>
                    <a:pt x="47914" y="4857"/>
                  </a:lnTo>
                  <a:lnTo>
                    <a:pt x="47914" y="4812"/>
                  </a:lnTo>
                  <a:lnTo>
                    <a:pt x="47914" y="4766"/>
                  </a:lnTo>
                  <a:lnTo>
                    <a:pt x="47903" y="4721"/>
                  </a:lnTo>
                  <a:lnTo>
                    <a:pt x="47880" y="4675"/>
                  </a:lnTo>
                  <a:lnTo>
                    <a:pt x="47846" y="4641"/>
                  </a:lnTo>
                  <a:lnTo>
                    <a:pt x="47823" y="4618"/>
                  </a:lnTo>
                  <a:lnTo>
                    <a:pt x="47778" y="4596"/>
                  </a:lnTo>
                  <a:lnTo>
                    <a:pt x="47732" y="4573"/>
                  </a:lnTo>
                  <a:lnTo>
                    <a:pt x="47687" y="4573"/>
                  </a:lnTo>
                  <a:lnTo>
                    <a:pt x="47687" y="2275"/>
                  </a:lnTo>
                  <a:lnTo>
                    <a:pt x="47732" y="2275"/>
                  </a:lnTo>
                  <a:lnTo>
                    <a:pt x="47778" y="2252"/>
                  </a:lnTo>
                  <a:lnTo>
                    <a:pt x="47812" y="2230"/>
                  </a:lnTo>
                  <a:lnTo>
                    <a:pt x="47835" y="2207"/>
                  </a:lnTo>
                  <a:lnTo>
                    <a:pt x="47869" y="2173"/>
                  </a:lnTo>
                  <a:lnTo>
                    <a:pt x="47880" y="2139"/>
                  </a:lnTo>
                  <a:lnTo>
                    <a:pt x="47891" y="2093"/>
                  </a:lnTo>
                  <a:lnTo>
                    <a:pt x="47903" y="2048"/>
                  </a:lnTo>
                  <a:lnTo>
                    <a:pt x="47891" y="2002"/>
                  </a:lnTo>
                  <a:lnTo>
                    <a:pt x="47880" y="1968"/>
                  </a:lnTo>
                  <a:lnTo>
                    <a:pt x="47857" y="1922"/>
                  </a:lnTo>
                  <a:lnTo>
                    <a:pt x="47835" y="1888"/>
                  </a:lnTo>
                  <a:lnTo>
                    <a:pt x="47800" y="1866"/>
                  </a:lnTo>
                  <a:lnTo>
                    <a:pt x="47755" y="1843"/>
                  </a:lnTo>
                  <a:lnTo>
                    <a:pt x="47721" y="1831"/>
                  </a:lnTo>
                  <a:lnTo>
                    <a:pt x="47618" y="1831"/>
                  </a:lnTo>
                  <a:lnTo>
                    <a:pt x="47562" y="1854"/>
                  </a:lnTo>
                  <a:lnTo>
                    <a:pt x="47527" y="1888"/>
                  </a:lnTo>
                  <a:lnTo>
                    <a:pt x="47482" y="1922"/>
                  </a:lnTo>
                  <a:lnTo>
                    <a:pt x="45537" y="796"/>
                  </a:lnTo>
                  <a:lnTo>
                    <a:pt x="45548" y="751"/>
                  </a:lnTo>
                  <a:lnTo>
                    <a:pt x="45559" y="705"/>
                  </a:lnTo>
                  <a:lnTo>
                    <a:pt x="45548" y="660"/>
                  </a:lnTo>
                  <a:lnTo>
                    <a:pt x="45537" y="614"/>
                  </a:lnTo>
                  <a:lnTo>
                    <a:pt x="45514" y="569"/>
                  </a:lnTo>
                  <a:lnTo>
                    <a:pt x="45491" y="535"/>
                  </a:lnTo>
                  <a:lnTo>
                    <a:pt x="45457" y="501"/>
                  </a:lnTo>
                  <a:lnTo>
                    <a:pt x="45412" y="478"/>
                  </a:lnTo>
                  <a:lnTo>
                    <a:pt x="45366" y="455"/>
                  </a:lnTo>
                  <a:lnTo>
                    <a:pt x="45321" y="455"/>
                  </a:lnTo>
                  <a:lnTo>
                    <a:pt x="45321" y="0"/>
                  </a:lnTo>
                  <a:lnTo>
                    <a:pt x="45275" y="0"/>
                  </a:lnTo>
                  <a:lnTo>
                    <a:pt x="45275" y="455"/>
                  </a:lnTo>
                  <a:lnTo>
                    <a:pt x="45230" y="466"/>
                  </a:lnTo>
                  <a:lnTo>
                    <a:pt x="45184" y="478"/>
                  </a:lnTo>
                  <a:lnTo>
                    <a:pt x="45150" y="501"/>
                  </a:lnTo>
                  <a:lnTo>
                    <a:pt x="45116" y="535"/>
                  </a:lnTo>
                  <a:lnTo>
                    <a:pt x="45082" y="569"/>
                  </a:lnTo>
                  <a:lnTo>
                    <a:pt x="45070" y="614"/>
                  </a:lnTo>
                  <a:lnTo>
                    <a:pt x="45048" y="660"/>
                  </a:lnTo>
                  <a:lnTo>
                    <a:pt x="45048" y="705"/>
                  </a:lnTo>
                  <a:lnTo>
                    <a:pt x="45048" y="751"/>
                  </a:lnTo>
                  <a:lnTo>
                    <a:pt x="45059" y="796"/>
                  </a:lnTo>
                  <a:lnTo>
                    <a:pt x="43114" y="1922"/>
                  </a:lnTo>
                  <a:lnTo>
                    <a:pt x="43080" y="1877"/>
                  </a:lnTo>
                  <a:lnTo>
                    <a:pt x="43034" y="1854"/>
                  </a:lnTo>
                  <a:lnTo>
                    <a:pt x="42989" y="1831"/>
                  </a:lnTo>
                  <a:lnTo>
                    <a:pt x="42875" y="1831"/>
                  </a:lnTo>
                  <a:lnTo>
                    <a:pt x="42829" y="1854"/>
                  </a:lnTo>
                  <a:lnTo>
                    <a:pt x="42784" y="1888"/>
                  </a:lnTo>
                  <a:lnTo>
                    <a:pt x="42750" y="1922"/>
                  </a:lnTo>
                  <a:lnTo>
                    <a:pt x="40748" y="774"/>
                  </a:lnTo>
                  <a:lnTo>
                    <a:pt x="40759" y="705"/>
                  </a:lnTo>
                  <a:lnTo>
                    <a:pt x="40759" y="671"/>
                  </a:lnTo>
                  <a:lnTo>
                    <a:pt x="40748" y="626"/>
                  </a:lnTo>
                  <a:lnTo>
                    <a:pt x="40714" y="569"/>
                  </a:lnTo>
                  <a:lnTo>
                    <a:pt x="40657" y="523"/>
                  </a:lnTo>
                  <a:lnTo>
                    <a:pt x="40611" y="512"/>
                  </a:lnTo>
                  <a:lnTo>
                    <a:pt x="40577" y="501"/>
                  </a:lnTo>
                  <a:lnTo>
                    <a:pt x="40577" y="0"/>
                  </a:lnTo>
                  <a:lnTo>
                    <a:pt x="40532" y="0"/>
                  </a:lnTo>
                  <a:lnTo>
                    <a:pt x="40532" y="512"/>
                  </a:lnTo>
                  <a:lnTo>
                    <a:pt x="40463" y="535"/>
                  </a:lnTo>
                  <a:lnTo>
                    <a:pt x="40406" y="569"/>
                  </a:lnTo>
                  <a:lnTo>
                    <a:pt x="40372" y="637"/>
                  </a:lnTo>
                  <a:lnTo>
                    <a:pt x="40361" y="671"/>
                  </a:lnTo>
                  <a:lnTo>
                    <a:pt x="40361" y="705"/>
                  </a:lnTo>
                  <a:lnTo>
                    <a:pt x="40372" y="762"/>
                  </a:lnTo>
                  <a:lnTo>
                    <a:pt x="38382" y="1911"/>
                  </a:lnTo>
                  <a:lnTo>
                    <a:pt x="38347" y="1877"/>
                  </a:lnTo>
                  <a:lnTo>
                    <a:pt x="38302" y="1843"/>
                  </a:lnTo>
                  <a:lnTo>
                    <a:pt x="38245" y="1820"/>
                  </a:lnTo>
                  <a:lnTo>
                    <a:pt x="38131" y="1820"/>
                  </a:lnTo>
                  <a:lnTo>
                    <a:pt x="38086" y="1843"/>
                  </a:lnTo>
                  <a:lnTo>
                    <a:pt x="38029" y="1877"/>
                  </a:lnTo>
                  <a:lnTo>
                    <a:pt x="37995" y="1922"/>
                  </a:lnTo>
                  <a:lnTo>
                    <a:pt x="36004" y="762"/>
                  </a:lnTo>
                  <a:lnTo>
                    <a:pt x="36015" y="705"/>
                  </a:lnTo>
                  <a:lnTo>
                    <a:pt x="36004" y="671"/>
                  </a:lnTo>
                  <a:lnTo>
                    <a:pt x="36004" y="637"/>
                  </a:lnTo>
                  <a:lnTo>
                    <a:pt x="35959" y="580"/>
                  </a:lnTo>
                  <a:lnTo>
                    <a:pt x="35902" y="535"/>
                  </a:lnTo>
                  <a:lnTo>
                    <a:pt x="35833" y="512"/>
                  </a:lnTo>
                  <a:lnTo>
                    <a:pt x="35833" y="0"/>
                  </a:lnTo>
                  <a:close/>
                </a:path>
              </a:pathLst>
            </a:custGeom>
            <a:gradFill>
              <a:gsLst>
                <a:gs pos="0">
                  <a:schemeClr val="dk1">
                    <a:alpha val="45250"/>
                  </a:schemeClr>
                </a:gs>
                <a:gs pos="9000">
                  <a:schemeClr val="dk1">
                    <a:alpha val="45250"/>
                  </a:schemeClr>
                </a:gs>
                <a:gs pos="42000">
                  <a:srgbClr val="FFFFFF">
                    <a:alpha val="32549"/>
                    <a:alpha val="45250"/>
                  </a:srgbClr>
                </a:gs>
                <a:gs pos="100000">
                  <a:srgbClr val="FFFFFF">
                    <a:alpha val="10980"/>
                    <a:alpha val="45250"/>
                  </a:srgbClr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2"/>
          <p:cNvSpPr txBox="1">
            <a:spLocks noGrp="1"/>
          </p:cNvSpPr>
          <p:nvPr>
            <p:ph type="ctrTitle"/>
          </p:nvPr>
        </p:nvSpPr>
        <p:spPr>
          <a:xfrm>
            <a:off x="1823925" y="1991825"/>
            <a:ext cx="66342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>
            <a:endParaRPr/>
          </a:p>
        </p:txBody>
      </p:sp>
      <p:grpSp>
        <p:nvGrpSpPr>
          <p:cNvPr id="22" name="Google Shape;22;p2"/>
          <p:cNvGrpSpPr/>
          <p:nvPr/>
        </p:nvGrpSpPr>
        <p:grpSpPr>
          <a:xfrm>
            <a:off x="0" y="1872550"/>
            <a:ext cx="1615075" cy="1398164"/>
            <a:chOff x="375912" y="847485"/>
            <a:chExt cx="405788" cy="351315"/>
          </a:xfrm>
        </p:grpSpPr>
        <p:sp>
          <p:nvSpPr>
            <p:cNvPr id="23" name="Google Shape;23;p2"/>
            <p:cNvSpPr/>
            <p:nvPr/>
          </p:nvSpPr>
          <p:spPr>
            <a:xfrm>
              <a:off x="375912" y="847485"/>
              <a:ext cx="256500" cy="351300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  <a:alpha val="32400"/>
                  </a:srgbClr>
                </a:gs>
                <a:gs pos="100000">
                  <a:srgbClr val="00FFEE">
                    <a:alpha val="31764"/>
                    <a:alpha val="324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 rot="-5400000">
              <a:off x="453950" y="871050"/>
              <a:ext cx="351300" cy="304200"/>
            </a:xfrm>
            <a:prstGeom prst="hexagon">
              <a:avLst>
                <a:gd name="adj" fmla="val 25000"/>
                <a:gd name="vf" fmla="val 115470"/>
              </a:avLst>
            </a:pr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0" scaled="0"/>
            </a:gradFill>
            <a:ln>
              <a:noFill/>
            </a:ln>
            <a:effectLst>
              <a:outerShdw blurRad="357188" algn="bl" rotWithShape="0">
                <a:schemeClr val="lt1">
                  <a:alpha val="5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Google Shape;69;p5"/>
          <p:cNvGrpSpPr/>
          <p:nvPr/>
        </p:nvGrpSpPr>
        <p:grpSpPr>
          <a:xfrm>
            <a:off x="0" y="0"/>
            <a:ext cx="9144036" cy="5143497"/>
            <a:chOff x="0" y="0"/>
            <a:chExt cx="9144036" cy="5143497"/>
          </a:xfrm>
        </p:grpSpPr>
        <p:sp>
          <p:nvSpPr>
            <p:cNvPr id="70" name="Google Shape;70;p5"/>
            <p:cNvSpPr/>
            <p:nvPr/>
          </p:nvSpPr>
          <p:spPr>
            <a:xfrm>
              <a:off x="8155685" y="1194135"/>
              <a:ext cx="988352" cy="615640"/>
            </a:xfrm>
            <a:custGeom>
              <a:avLst/>
              <a:gdLst/>
              <a:ahLst/>
              <a:cxnLst/>
              <a:rect l="l" t="t" r="r" b="b"/>
              <a:pathLst>
                <a:path w="9443" h="5882" extrusionOk="0">
                  <a:moveTo>
                    <a:pt x="2696" y="342"/>
                  </a:moveTo>
                  <a:lnTo>
                    <a:pt x="4687" y="1491"/>
                  </a:lnTo>
                  <a:lnTo>
                    <a:pt x="4676" y="1537"/>
                  </a:lnTo>
                  <a:lnTo>
                    <a:pt x="4664" y="1593"/>
                  </a:lnTo>
                  <a:lnTo>
                    <a:pt x="4676" y="1639"/>
                  </a:lnTo>
                  <a:lnTo>
                    <a:pt x="4687" y="1684"/>
                  </a:lnTo>
                  <a:lnTo>
                    <a:pt x="4710" y="1730"/>
                  </a:lnTo>
                  <a:lnTo>
                    <a:pt x="4733" y="1764"/>
                  </a:lnTo>
                  <a:lnTo>
                    <a:pt x="4767" y="1798"/>
                  </a:lnTo>
                  <a:lnTo>
                    <a:pt x="4801" y="1821"/>
                  </a:lnTo>
                  <a:lnTo>
                    <a:pt x="4846" y="1832"/>
                  </a:lnTo>
                  <a:lnTo>
                    <a:pt x="4892" y="1844"/>
                  </a:lnTo>
                  <a:lnTo>
                    <a:pt x="4892" y="4153"/>
                  </a:lnTo>
                  <a:lnTo>
                    <a:pt x="4858" y="4153"/>
                  </a:lnTo>
                  <a:lnTo>
                    <a:pt x="4824" y="4164"/>
                  </a:lnTo>
                  <a:lnTo>
                    <a:pt x="4767" y="4210"/>
                  </a:lnTo>
                  <a:lnTo>
                    <a:pt x="4744" y="4244"/>
                  </a:lnTo>
                  <a:lnTo>
                    <a:pt x="4721" y="4278"/>
                  </a:lnTo>
                  <a:lnTo>
                    <a:pt x="4710" y="4312"/>
                  </a:lnTo>
                  <a:lnTo>
                    <a:pt x="4710" y="4346"/>
                  </a:lnTo>
                  <a:lnTo>
                    <a:pt x="4710" y="4392"/>
                  </a:lnTo>
                  <a:lnTo>
                    <a:pt x="4721" y="4426"/>
                  </a:lnTo>
                  <a:lnTo>
                    <a:pt x="2685" y="5598"/>
                  </a:lnTo>
                  <a:lnTo>
                    <a:pt x="2651" y="5575"/>
                  </a:lnTo>
                  <a:lnTo>
                    <a:pt x="2628" y="5552"/>
                  </a:lnTo>
                  <a:lnTo>
                    <a:pt x="2583" y="5529"/>
                  </a:lnTo>
                  <a:lnTo>
                    <a:pt x="2503" y="5529"/>
                  </a:lnTo>
                  <a:lnTo>
                    <a:pt x="2469" y="5552"/>
                  </a:lnTo>
                  <a:lnTo>
                    <a:pt x="2435" y="5563"/>
                  </a:lnTo>
                  <a:lnTo>
                    <a:pt x="2412" y="5598"/>
                  </a:lnTo>
                  <a:lnTo>
                    <a:pt x="342" y="4403"/>
                  </a:lnTo>
                  <a:lnTo>
                    <a:pt x="353" y="4346"/>
                  </a:lnTo>
                  <a:lnTo>
                    <a:pt x="342" y="4289"/>
                  </a:lnTo>
                  <a:lnTo>
                    <a:pt x="308" y="4233"/>
                  </a:lnTo>
                  <a:lnTo>
                    <a:pt x="262" y="4198"/>
                  </a:lnTo>
                  <a:lnTo>
                    <a:pt x="205" y="4176"/>
                  </a:lnTo>
                  <a:lnTo>
                    <a:pt x="205" y="1764"/>
                  </a:lnTo>
                  <a:lnTo>
                    <a:pt x="262" y="1741"/>
                  </a:lnTo>
                  <a:lnTo>
                    <a:pt x="308" y="1707"/>
                  </a:lnTo>
                  <a:lnTo>
                    <a:pt x="330" y="1650"/>
                  </a:lnTo>
                  <a:lnTo>
                    <a:pt x="342" y="1593"/>
                  </a:lnTo>
                  <a:lnTo>
                    <a:pt x="330" y="1537"/>
                  </a:lnTo>
                  <a:lnTo>
                    <a:pt x="2389" y="342"/>
                  </a:lnTo>
                  <a:lnTo>
                    <a:pt x="2423" y="376"/>
                  </a:lnTo>
                  <a:lnTo>
                    <a:pt x="2458" y="410"/>
                  </a:lnTo>
                  <a:lnTo>
                    <a:pt x="2503" y="422"/>
                  </a:lnTo>
                  <a:lnTo>
                    <a:pt x="2549" y="433"/>
                  </a:lnTo>
                  <a:lnTo>
                    <a:pt x="2594" y="422"/>
                  </a:lnTo>
                  <a:lnTo>
                    <a:pt x="2628" y="399"/>
                  </a:lnTo>
                  <a:lnTo>
                    <a:pt x="2674" y="376"/>
                  </a:lnTo>
                  <a:lnTo>
                    <a:pt x="2696" y="342"/>
                  </a:lnTo>
                  <a:close/>
                  <a:moveTo>
                    <a:pt x="7235" y="1"/>
                  </a:moveTo>
                  <a:lnTo>
                    <a:pt x="7190" y="24"/>
                  </a:lnTo>
                  <a:lnTo>
                    <a:pt x="7144" y="46"/>
                  </a:lnTo>
                  <a:lnTo>
                    <a:pt x="7110" y="69"/>
                  </a:lnTo>
                  <a:lnTo>
                    <a:pt x="7076" y="103"/>
                  </a:lnTo>
                  <a:lnTo>
                    <a:pt x="7053" y="149"/>
                  </a:lnTo>
                  <a:lnTo>
                    <a:pt x="7042" y="194"/>
                  </a:lnTo>
                  <a:lnTo>
                    <a:pt x="7042" y="251"/>
                  </a:lnTo>
                  <a:lnTo>
                    <a:pt x="7042" y="297"/>
                  </a:lnTo>
                  <a:lnTo>
                    <a:pt x="7053" y="342"/>
                  </a:lnTo>
                  <a:lnTo>
                    <a:pt x="5119" y="1457"/>
                  </a:lnTo>
                  <a:lnTo>
                    <a:pt x="5085" y="1411"/>
                  </a:lnTo>
                  <a:lnTo>
                    <a:pt x="5028" y="1377"/>
                  </a:lnTo>
                  <a:lnTo>
                    <a:pt x="4972" y="1355"/>
                  </a:lnTo>
                  <a:lnTo>
                    <a:pt x="4915" y="1343"/>
                  </a:lnTo>
                  <a:lnTo>
                    <a:pt x="4858" y="1355"/>
                  </a:lnTo>
                  <a:lnTo>
                    <a:pt x="4801" y="1377"/>
                  </a:lnTo>
                  <a:lnTo>
                    <a:pt x="4755" y="1411"/>
                  </a:lnTo>
                  <a:lnTo>
                    <a:pt x="4710" y="1457"/>
                  </a:lnTo>
                  <a:lnTo>
                    <a:pt x="2719" y="297"/>
                  </a:lnTo>
                  <a:lnTo>
                    <a:pt x="2731" y="251"/>
                  </a:lnTo>
                  <a:lnTo>
                    <a:pt x="2719" y="206"/>
                  </a:lnTo>
                  <a:lnTo>
                    <a:pt x="2708" y="172"/>
                  </a:lnTo>
                  <a:lnTo>
                    <a:pt x="2674" y="115"/>
                  </a:lnTo>
                  <a:lnTo>
                    <a:pt x="2617" y="81"/>
                  </a:lnTo>
                  <a:lnTo>
                    <a:pt x="2583" y="69"/>
                  </a:lnTo>
                  <a:lnTo>
                    <a:pt x="2503" y="69"/>
                  </a:lnTo>
                  <a:lnTo>
                    <a:pt x="2469" y="81"/>
                  </a:lnTo>
                  <a:lnTo>
                    <a:pt x="2412" y="115"/>
                  </a:lnTo>
                  <a:lnTo>
                    <a:pt x="2378" y="172"/>
                  </a:lnTo>
                  <a:lnTo>
                    <a:pt x="2367" y="206"/>
                  </a:lnTo>
                  <a:lnTo>
                    <a:pt x="2367" y="251"/>
                  </a:lnTo>
                  <a:lnTo>
                    <a:pt x="2378" y="308"/>
                  </a:lnTo>
                  <a:lnTo>
                    <a:pt x="308" y="1491"/>
                  </a:lnTo>
                  <a:lnTo>
                    <a:pt x="285" y="1468"/>
                  </a:lnTo>
                  <a:lnTo>
                    <a:pt x="251" y="1446"/>
                  </a:lnTo>
                  <a:lnTo>
                    <a:pt x="217" y="1423"/>
                  </a:lnTo>
                  <a:lnTo>
                    <a:pt x="137" y="1423"/>
                  </a:lnTo>
                  <a:lnTo>
                    <a:pt x="103" y="1434"/>
                  </a:lnTo>
                  <a:lnTo>
                    <a:pt x="57" y="1468"/>
                  </a:lnTo>
                  <a:lnTo>
                    <a:pt x="12" y="1525"/>
                  </a:lnTo>
                  <a:lnTo>
                    <a:pt x="0" y="1559"/>
                  </a:lnTo>
                  <a:lnTo>
                    <a:pt x="0" y="1593"/>
                  </a:lnTo>
                  <a:lnTo>
                    <a:pt x="12" y="1662"/>
                  </a:lnTo>
                  <a:lnTo>
                    <a:pt x="46" y="1707"/>
                  </a:lnTo>
                  <a:lnTo>
                    <a:pt x="91" y="1741"/>
                  </a:lnTo>
                  <a:lnTo>
                    <a:pt x="160" y="1764"/>
                  </a:lnTo>
                  <a:lnTo>
                    <a:pt x="160" y="4176"/>
                  </a:lnTo>
                  <a:lnTo>
                    <a:pt x="91" y="4198"/>
                  </a:lnTo>
                  <a:lnTo>
                    <a:pt x="46" y="4233"/>
                  </a:lnTo>
                  <a:lnTo>
                    <a:pt x="12" y="4289"/>
                  </a:lnTo>
                  <a:lnTo>
                    <a:pt x="0" y="4346"/>
                  </a:lnTo>
                  <a:lnTo>
                    <a:pt x="0" y="4392"/>
                  </a:lnTo>
                  <a:lnTo>
                    <a:pt x="12" y="4415"/>
                  </a:lnTo>
                  <a:lnTo>
                    <a:pt x="46" y="4471"/>
                  </a:lnTo>
                  <a:lnTo>
                    <a:pt x="103" y="4517"/>
                  </a:lnTo>
                  <a:lnTo>
                    <a:pt x="137" y="4528"/>
                  </a:lnTo>
                  <a:lnTo>
                    <a:pt x="171" y="4528"/>
                  </a:lnTo>
                  <a:lnTo>
                    <a:pt x="217" y="4517"/>
                  </a:lnTo>
                  <a:lnTo>
                    <a:pt x="262" y="4506"/>
                  </a:lnTo>
                  <a:lnTo>
                    <a:pt x="296" y="4483"/>
                  </a:lnTo>
                  <a:lnTo>
                    <a:pt x="319" y="4449"/>
                  </a:lnTo>
                  <a:lnTo>
                    <a:pt x="2389" y="5632"/>
                  </a:lnTo>
                  <a:lnTo>
                    <a:pt x="2367" y="5700"/>
                  </a:lnTo>
                  <a:lnTo>
                    <a:pt x="2378" y="5734"/>
                  </a:lnTo>
                  <a:lnTo>
                    <a:pt x="2389" y="5768"/>
                  </a:lnTo>
                  <a:lnTo>
                    <a:pt x="2423" y="5825"/>
                  </a:lnTo>
                  <a:lnTo>
                    <a:pt x="2480" y="5859"/>
                  </a:lnTo>
                  <a:lnTo>
                    <a:pt x="2514" y="5871"/>
                  </a:lnTo>
                  <a:lnTo>
                    <a:pt x="2583" y="5871"/>
                  </a:lnTo>
                  <a:lnTo>
                    <a:pt x="2605" y="5859"/>
                  </a:lnTo>
                  <a:lnTo>
                    <a:pt x="2662" y="5825"/>
                  </a:lnTo>
                  <a:lnTo>
                    <a:pt x="2708" y="5768"/>
                  </a:lnTo>
                  <a:lnTo>
                    <a:pt x="2708" y="5734"/>
                  </a:lnTo>
                  <a:lnTo>
                    <a:pt x="2719" y="5700"/>
                  </a:lnTo>
                  <a:lnTo>
                    <a:pt x="2708" y="5643"/>
                  </a:lnTo>
                  <a:lnTo>
                    <a:pt x="4744" y="4460"/>
                  </a:lnTo>
                  <a:lnTo>
                    <a:pt x="4778" y="4506"/>
                  </a:lnTo>
                  <a:lnTo>
                    <a:pt x="4812" y="4528"/>
                  </a:lnTo>
                  <a:lnTo>
                    <a:pt x="4858" y="4551"/>
                  </a:lnTo>
                  <a:lnTo>
                    <a:pt x="4972" y="4551"/>
                  </a:lnTo>
                  <a:lnTo>
                    <a:pt x="5017" y="4528"/>
                  </a:lnTo>
                  <a:lnTo>
                    <a:pt x="5051" y="4494"/>
                  </a:lnTo>
                  <a:lnTo>
                    <a:pt x="5085" y="4460"/>
                  </a:lnTo>
                  <a:lnTo>
                    <a:pt x="7121" y="5632"/>
                  </a:lnTo>
                  <a:lnTo>
                    <a:pt x="7110" y="5666"/>
                  </a:lnTo>
                  <a:lnTo>
                    <a:pt x="7110" y="5700"/>
                  </a:lnTo>
                  <a:lnTo>
                    <a:pt x="7110" y="5734"/>
                  </a:lnTo>
                  <a:lnTo>
                    <a:pt x="7121" y="5768"/>
                  </a:lnTo>
                  <a:lnTo>
                    <a:pt x="7156" y="5825"/>
                  </a:lnTo>
                  <a:lnTo>
                    <a:pt x="7212" y="5859"/>
                  </a:lnTo>
                  <a:lnTo>
                    <a:pt x="7247" y="5871"/>
                  </a:lnTo>
                  <a:lnTo>
                    <a:pt x="7281" y="5882"/>
                  </a:lnTo>
                  <a:lnTo>
                    <a:pt x="7315" y="5871"/>
                  </a:lnTo>
                  <a:lnTo>
                    <a:pt x="7349" y="5859"/>
                  </a:lnTo>
                  <a:lnTo>
                    <a:pt x="7406" y="5825"/>
                  </a:lnTo>
                  <a:lnTo>
                    <a:pt x="7451" y="5768"/>
                  </a:lnTo>
                  <a:lnTo>
                    <a:pt x="7463" y="5734"/>
                  </a:lnTo>
                  <a:lnTo>
                    <a:pt x="7463" y="5700"/>
                  </a:lnTo>
                  <a:lnTo>
                    <a:pt x="7451" y="5643"/>
                  </a:lnTo>
                  <a:lnTo>
                    <a:pt x="9442" y="4483"/>
                  </a:lnTo>
                  <a:lnTo>
                    <a:pt x="9442" y="4437"/>
                  </a:lnTo>
                  <a:lnTo>
                    <a:pt x="7429" y="5598"/>
                  </a:lnTo>
                  <a:lnTo>
                    <a:pt x="7406" y="5563"/>
                  </a:lnTo>
                  <a:lnTo>
                    <a:pt x="7372" y="5541"/>
                  </a:lnTo>
                  <a:lnTo>
                    <a:pt x="7326" y="5529"/>
                  </a:lnTo>
                  <a:lnTo>
                    <a:pt x="7281" y="5518"/>
                  </a:lnTo>
                  <a:lnTo>
                    <a:pt x="7247" y="5529"/>
                  </a:lnTo>
                  <a:lnTo>
                    <a:pt x="7201" y="5541"/>
                  </a:lnTo>
                  <a:lnTo>
                    <a:pt x="7167" y="5563"/>
                  </a:lnTo>
                  <a:lnTo>
                    <a:pt x="7144" y="5598"/>
                  </a:lnTo>
                  <a:lnTo>
                    <a:pt x="5108" y="4415"/>
                  </a:lnTo>
                  <a:lnTo>
                    <a:pt x="5119" y="4346"/>
                  </a:lnTo>
                  <a:lnTo>
                    <a:pt x="5119" y="4312"/>
                  </a:lnTo>
                  <a:lnTo>
                    <a:pt x="5108" y="4278"/>
                  </a:lnTo>
                  <a:lnTo>
                    <a:pt x="5063" y="4221"/>
                  </a:lnTo>
                  <a:lnTo>
                    <a:pt x="5006" y="4176"/>
                  </a:lnTo>
                  <a:lnTo>
                    <a:pt x="4937" y="4153"/>
                  </a:lnTo>
                  <a:lnTo>
                    <a:pt x="4937" y="1844"/>
                  </a:lnTo>
                  <a:lnTo>
                    <a:pt x="4983" y="1832"/>
                  </a:lnTo>
                  <a:lnTo>
                    <a:pt x="5028" y="1810"/>
                  </a:lnTo>
                  <a:lnTo>
                    <a:pt x="5063" y="1787"/>
                  </a:lnTo>
                  <a:lnTo>
                    <a:pt x="5097" y="1764"/>
                  </a:lnTo>
                  <a:lnTo>
                    <a:pt x="5119" y="1719"/>
                  </a:lnTo>
                  <a:lnTo>
                    <a:pt x="5142" y="1684"/>
                  </a:lnTo>
                  <a:lnTo>
                    <a:pt x="5154" y="1639"/>
                  </a:lnTo>
                  <a:lnTo>
                    <a:pt x="5165" y="1593"/>
                  </a:lnTo>
                  <a:lnTo>
                    <a:pt x="5154" y="1548"/>
                  </a:lnTo>
                  <a:lnTo>
                    <a:pt x="5142" y="1491"/>
                  </a:lnTo>
                  <a:lnTo>
                    <a:pt x="7076" y="376"/>
                  </a:lnTo>
                  <a:lnTo>
                    <a:pt x="7110" y="422"/>
                  </a:lnTo>
                  <a:lnTo>
                    <a:pt x="7167" y="467"/>
                  </a:lnTo>
                  <a:lnTo>
                    <a:pt x="7224" y="490"/>
                  </a:lnTo>
                  <a:lnTo>
                    <a:pt x="7349" y="490"/>
                  </a:lnTo>
                  <a:lnTo>
                    <a:pt x="7406" y="467"/>
                  </a:lnTo>
                  <a:lnTo>
                    <a:pt x="7463" y="422"/>
                  </a:lnTo>
                  <a:lnTo>
                    <a:pt x="7497" y="376"/>
                  </a:lnTo>
                  <a:lnTo>
                    <a:pt x="9442" y="1502"/>
                  </a:lnTo>
                  <a:lnTo>
                    <a:pt x="9442" y="1446"/>
                  </a:lnTo>
                  <a:lnTo>
                    <a:pt x="7520" y="331"/>
                  </a:lnTo>
                  <a:lnTo>
                    <a:pt x="7531" y="297"/>
                  </a:lnTo>
                  <a:lnTo>
                    <a:pt x="7531" y="251"/>
                  </a:lnTo>
                  <a:lnTo>
                    <a:pt x="7531" y="194"/>
                  </a:lnTo>
                  <a:lnTo>
                    <a:pt x="7508" y="149"/>
                  </a:lnTo>
                  <a:lnTo>
                    <a:pt x="7485" y="103"/>
                  </a:lnTo>
                  <a:lnTo>
                    <a:pt x="7463" y="69"/>
                  </a:lnTo>
                  <a:lnTo>
                    <a:pt x="7417" y="46"/>
                  </a:lnTo>
                  <a:lnTo>
                    <a:pt x="7383" y="24"/>
                  </a:lnTo>
                  <a:lnTo>
                    <a:pt x="7338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5"/>
            <p:cNvSpPr/>
            <p:nvPr/>
          </p:nvSpPr>
          <p:spPr>
            <a:xfrm>
              <a:off x="6162634" y="0"/>
              <a:ext cx="2981383" cy="1818136"/>
            </a:xfrm>
            <a:custGeom>
              <a:avLst/>
              <a:gdLst/>
              <a:ahLst/>
              <a:cxnLst/>
              <a:rect l="l" t="t" r="r" b="b"/>
              <a:pathLst>
                <a:path w="28485" h="17371" extrusionOk="0">
                  <a:moveTo>
                    <a:pt x="17052" y="3572"/>
                  </a:moveTo>
                  <a:lnTo>
                    <a:pt x="18986" y="4687"/>
                  </a:lnTo>
                  <a:lnTo>
                    <a:pt x="18974" y="4733"/>
                  </a:lnTo>
                  <a:lnTo>
                    <a:pt x="18963" y="4789"/>
                  </a:lnTo>
                  <a:lnTo>
                    <a:pt x="18974" y="4846"/>
                  </a:lnTo>
                  <a:lnTo>
                    <a:pt x="18986" y="4892"/>
                  </a:lnTo>
                  <a:lnTo>
                    <a:pt x="19008" y="4926"/>
                  </a:lnTo>
                  <a:lnTo>
                    <a:pt x="19031" y="4960"/>
                  </a:lnTo>
                  <a:lnTo>
                    <a:pt x="19065" y="4994"/>
                  </a:lnTo>
                  <a:lnTo>
                    <a:pt x="19111" y="5017"/>
                  </a:lnTo>
                  <a:lnTo>
                    <a:pt x="19145" y="5040"/>
                  </a:lnTo>
                  <a:lnTo>
                    <a:pt x="19202" y="5040"/>
                  </a:lnTo>
                  <a:lnTo>
                    <a:pt x="19202" y="7360"/>
                  </a:lnTo>
                  <a:lnTo>
                    <a:pt x="19133" y="7383"/>
                  </a:lnTo>
                  <a:lnTo>
                    <a:pt x="19077" y="7417"/>
                  </a:lnTo>
                  <a:lnTo>
                    <a:pt x="19031" y="7474"/>
                  </a:lnTo>
                  <a:lnTo>
                    <a:pt x="19031" y="7508"/>
                  </a:lnTo>
                  <a:lnTo>
                    <a:pt x="19020" y="7554"/>
                  </a:lnTo>
                  <a:lnTo>
                    <a:pt x="19031" y="7611"/>
                  </a:lnTo>
                  <a:lnTo>
                    <a:pt x="17063" y="8748"/>
                  </a:lnTo>
                  <a:lnTo>
                    <a:pt x="17029" y="8703"/>
                  </a:lnTo>
                  <a:lnTo>
                    <a:pt x="16972" y="8668"/>
                  </a:lnTo>
                  <a:lnTo>
                    <a:pt x="16915" y="8646"/>
                  </a:lnTo>
                  <a:lnTo>
                    <a:pt x="16847" y="8634"/>
                  </a:lnTo>
                  <a:lnTo>
                    <a:pt x="16779" y="8646"/>
                  </a:lnTo>
                  <a:lnTo>
                    <a:pt x="16722" y="8668"/>
                  </a:lnTo>
                  <a:lnTo>
                    <a:pt x="16665" y="8703"/>
                  </a:lnTo>
                  <a:lnTo>
                    <a:pt x="16631" y="8748"/>
                  </a:lnTo>
                  <a:lnTo>
                    <a:pt x="14708" y="7633"/>
                  </a:lnTo>
                  <a:lnTo>
                    <a:pt x="14720" y="7599"/>
                  </a:lnTo>
                  <a:lnTo>
                    <a:pt x="14720" y="7554"/>
                  </a:lnTo>
                  <a:lnTo>
                    <a:pt x="14720" y="7508"/>
                  </a:lnTo>
                  <a:lnTo>
                    <a:pt x="14708" y="7463"/>
                  </a:lnTo>
                  <a:lnTo>
                    <a:pt x="14686" y="7417"/>
                  </a:lnTo>
                  <a:lnTo>
                    <a:pt x="14663" y="7383"/>
                  </a:lnTo>
                  <a:lnTo>
                    <a:pt x="14629" y="7360"/>
                  </a:lnTo>
                  <a:lnTo>
                    <a:pt x="14583" y="7326"/>
                  </a:lnTo>
                  <a:lnTo>
                    <a:pt x="14549" y="7315"/>
                  </a:lnTo>
                  <a:lnTo>
                    <a:pt x="14504" y="7303"/>
                  </a:lnTo>
                  <a:lnTo>
                    <a:pt x="14504" y="4971"/>
                  </a:lnTo>
                  <a:lnTo>
                    <a:pt x="14561" y="4949"/>
                  </a:lnTo>
                  <a:lnTo>
                    <a:pt x="14606" y="4903"/>
                  </a:lnTo>
                  <a:lnTo>
                    <a:pt x="14640" y="4858"/>
                  </a:lnTo>
                  <a:lnTo>
                    <a:pt x="14652" y="4789"/>
                  </a:lnTo>
                  <a:lnTo>
                    <a:pt x="14640" y="4733"/>
                  </a:lnTo>
                  <a:lnTo>
                    <a:pt x="16642" y="3572"/>
                  </a:lnTo>
                  <a:lnTo>
                    <a:pt x="16676" y="3618"/>
                  </a:lnTo>
                  <a:lnTo>
                    <a:pt x="16722" y="3663"/>
                  </a:lnTo>
                  <a:lnTo>
                    <a:pt x="16779" y="3686"/>
                  </a:lnTo>
                  <a:lnTo>
                    <a:pt x="16915" y="3686"/>
                  </a:lnTo>
                  <a:lnTo>
                    <a:pt x="16972" y="3663"/>
                  </a:lnTo>
                  <a:lnTo>
                    <a:pt x="17018" y="3618"/>
                  </a:lnTo>
                  <a:lnTo>
                    <a:pt x="17052" y="3572"/>
                  </a:lnTo>
                  <a:close/>
                  <a:moveTo>
                    <a:pt x="12285" y="3561"/>
                  </a:moveTo>
                  <a:lnTo>
                    <a:pt x="14310" y="4721"/>
                  </a:lnTo>
                  <a:lnTo>
                    <a:pt x="14299" y="4755"/>
                  </a:lnTo>
                  <a:lnTo>
                    <a:pt x="14299" y="4789"/>
                  </a:lnTo>
                  <a:lnTo>
                    <a:pt x="14310" y="4858"/>
                  </a:lnTo>
                  <a:lnTo>
                    <a:pt x="14344" y="4915"/>
                  </a:lnTo>
                  <a:lnTo>
                    <a:pt x="14390" y="4949"/>
                  </a:lnTo>
                  <a:lnTo>
                    <a:pt x="14458" y="4971"/>
                  </a:lnTo>
                  <a:lnTo>
                    <a:pt x="14458" y="7303"/>
                  </a:lnTo>
                  <a:lnTo>
                    <a:pt x="14413" y="7315"/>
                  </a:lnTo>
                  <a:lnTo>
                    <a:pt x="14367" y="7326"/>
                  </a:lnTo>
                  <a:lnTo>
                    <a:pt x="14333" y="7349"/>
                  </a:lnTo>
                  <a:lnTo>
                    <a:pt x="14299" y="7383"/>
                  </a:lnTo>
                  <a:lnTo>
                    <a:pt x="14265" y="7417"/>
                  </a:lnTo>
                  <a:lnTo>
                    <a:pt x="14242" y="7463"/>
                  </a:lnTo>
                  <a:lnTo>
                    <a:pt x="14231" y="7508"/>
                  </a:lnTo>
                  <a:lnTo>
                    <a:pt x="14231" y="7554"/>
                  </a:lnTo>
                  <a:lnTo>
                    <a:pt x="14231" y="7599"/>
                  </a:lnTo>
                  <a:lnTo>
                    <a:pt x="14242" y="7645"/>
                  </a:lnTo>
                  <a:lnTo>
                    <a:pt x="12263" y="8782"/>
                  </a:lnTo>
                  <a:lnTo>
                    <a:pt x="12229" y="8748"/>
                  </a:lnTo>
                  <a:lnTo>
                    <a:pt x="12194" y="8725"/>
                  </a:lnTo>
                  <a:lnTo>
                    <a:pt x="12149" y="8714"/>
                  </a:lnTo>
                  <a:lnTo>
                    <a:pt x="12103" y="8703"/>
                  </a:lnTo>
                  <a:lnTo>
                    <a:pt x="12058" y="8714"/>
                  </a:lnTo>
                  <a:lnTo>
                    <a:pt x="12012" y="8725"/>
                  </a:lnTo>
                  <a:lnTo>
                    <a:pt x="11978" y="8748"/>
                  </a:lnTo>
                  <a:lnTo>
                    <a:pt x="11956" y="8782"/>
                  </a:lnTo>
                  <a:lnTo>
                    <a:pt x="9976" y="7645"/>
                  </a:lnTo>
                  <a:lnTo>
                    <a:pt x="9988" y="7599"/>
                  </a:lnTo>
                  <a:lnTo>
                    <a:pt x="9988" y="7554"/>
                  </a:lnTo>
                  <a:lnTo>
                    <a:pt x="9988" y="7497"/>
                  </a:lnTo>
                  <a:lnTo>
                    <a:pt x="9976" y="7451"/>
                  </a:lnTo>
                  <a:lnTo>
                    <a:pt x="9954" y="7417"/>
                  </a:lnTo>
                  <a:lnTo>
                    <a:pt x="9919" y="7383"/>
                  </a:lnTo>
                  <a:lnTo>
                    <a:pt x="9885" y="7349"/>
                  </a:lnTo>
                  <a:lnTo>
                    <a:pt x="9851" y="7326"/>
                  </a:lnTo>
                  <a:lnTo>
                    <a:pt x="9806" y="7303"/>
                  </a:lnTo>
                  <a:lnTo>
                    <a:pt x="9760" y="7292"/>
                  </a:lnTo>
                  <a:lnTo>
                    <a:pt x="9760" y="5040"/>
                  </a:lnTo>
                  <a:lnTo>
                    <a:pt x="9806" y="5028"/>
                  </a:lnTo>
                  <a:lnTo>
                    <a:pt x="9851" y="5006"/>
                  </a:lnTo>
                  <a:lnTo>
                    <a:pt x="9885" y="4983"/>
                  </a:lnTo>
                  <a:lnTo>
                    <a:pt x="9919" y="4960"/>
                  </a:lnTo>
                  <a:lnTo>
                    <a:pt x="9942" y="4926"/>
                  </a:lnTo>
                  <a:lnTo>
                    <a:pt x="9965" y="4880"/>
                  </a:lnTo>
                  <a:lnTo>
                    <a:pt x="9976" y="4835"/>
                  </a:lnTo>
                  <a:lnTo>
                    <a:pt x="9976" y="4789"/>
                  </a:lnTo>
                  <a:lnTo>
                    <a:pt x="9976" y="4744"/>
                  </a:lnTo>
                  <a:lnTo>
                    <a:pt x="9965" y="4698"/>
                  </a:lnTo>
                  <a:lnTo>
                    <a:pt x="11921" y="3561"/>
                  </a:lnTo>
                  <a:lnTo>
                    <a:pt x="11956" y="3606"/>
                  </a:lnTo>
                  <a:lnTo>
                    <a:pt x="12001" y="3629"/>
                  </a:lnTo>
                  <a:lnTo>
                    <a:pt x="12047" y="3652"/>
                  </a:lnTo>
                  <a:lnTo>
                    <a:pt x="12103" y="3663"/>
                  </a:lnTo>
                  <a:lnTo>
                    <a:pt x="12160" y="3652"/>
                  </a:lnTo>
                  <a:lnTo>
                    <a:pt x="12217" y="3629"/>
                  </a:lnTo>
                  <a:lnTo>
                    <a:pt x="12251" y="3595"/>
                  </a:lnTo>
                  <a:lnTo>
                    <a:pt x="12285" y="3561"/>
                  </a:lnTo>
                  <a:close/>
                  <a:moveTo>
                    <a:pt x="21795" y="3572"/>
                  </a:moveTo>
                  <a:lnTo>
                    <a:pt x="23763" y="4710"/>
                  </a:lnTo>
                  <a:lnTo>
                    <a:pt x="23741" y="4744"/>
                  </a:lnTo>
                  <a:lnTo>
                    <a:pt x="23741" y="4789"/>
                  </a:lnTo>
                  <a:lnTo>
                    <a:pt x="23741" y="4835"/>
                  </a:lnTo>
                  <a:lnTo>
                    <a:pt x="23752" y="4869"/>
                  </a:lnTo>
                  <a:lnTo>
                    <a:pt x="23775" y="4903"/>
                  </a:lnTo>
                  <a:lnTo>
                    <a:pt x="23797" y="4937"/>
                  </a:lnTo>
                  <a:lnTo>
                    <a:pt x="23832" y="4960"/>
                  </a:lnTo>
                  <a:lnTo>
                    <a:pt x="23866" y="4983"/>
                  </a:lnTo>
                  <a:lnTo>
                    <a:pt x="23900" y="4994"/>
                  </a:lnTo>
                  <a:lnTo>
                    <a:pt x="23934" y="5006"/>
                  </a:lnTo>
                  <a:lnTo>
                    <a:pt x="23934" y="7372"/>
                  </a:lnTo>
                  <a:lnTo>
                    <a:pt x="23877" y="7394"/>
                  </a:lnTo>
                  <a:lnTo>
                    <a:pt x="23832" y="7429"/>
                  </a:lnTo>
                  <a:lnTo>
                    <a:pt x="23797" y="7485"/>
                  </a:lnTo>
                  <a:lnTo>
                    <a:pt x="23786" y="7554"/>
                  </a:lnTo>
                  <a:lnTo>
                    <a:pt x="23786" y="7599"/>
                  </a:lnTo>
                  <a:lnTo>
                    <a:pt x="21761" y="8782"/>
                  </a:lnTo>
                  <a:lnTo>
                    <a:pt x="21727" y="8737"/>
                  </a:lnTo>
                  <a:lnTo>
                    <a:pt x="21682" y="8714"/>
                  </a:lnTo>
                  <a:lnTo>
                    <a:pt x="21636" y="8691"/>
                  </a:lnTo>
                  <a:lnTo>
                    <a:pt x="21534" y="8691"/>
                  </a:lnTo>
                  <a:lnTo>
                    <a:pt x="21488" y="8714"/>
                  </a:lnTo>
                  <a:lnTo>
                    <a:pt x="21454" y="8737"/>
                  </a:lnTo>
                  <a:lnTo>
                    <a:pt x="21420" y="8771"/>
                  </a:lnTo>
                  <a:lnTo>
                    <a:pt x="19395" y="7611"/>
                  </a:lnTo>
                  <a:lnTo>
                    <a:pt x="19406" y="7554"/>
                  </a:lnTo>
                  <a:lnTo>
                    <a:pt x="19395" y="7485"/>
                  </a:lnTo>
                  <a:lnTo>
                    <a:pt x="19361" y="7429"/>
                  </a:lnTo>
                  <a:lnTo>
                    <a:pt x="19304" y="7383"/>
                  </a:lnTo>
                  <a:lnTo>
                    <a:pt x="19247" y="7360"/>
                  </a:lnTo>
                  <a:lnTo>
                    <a:pt x="19247" y="5040"/>
                  </a:lnTo>
                  <a:lnTo>
                    <a:pt x="19293" y="5028"/>
                  </a:lnTo>
                  <a:lnTo>
                    <a:pt x="19327" y="5017"/>
                  </a:lnTo>
                  <a:lnTo>
                    <a:pt x="19372" y="4994"/>
                  </a:lnTo>
                  <a:lnTo>
                    <a:pt x="19406" y="4960"/>
                  </a:lnTo>
                  <a:lnTo>
                    <a:pt x="19429" y="4926"/>
                  </a:lnTo>
                  <a:lnTo>
                    <a:pt x="19452" y="4880"/>
                  </a:lnTo>
                  <a:lnTo>
                    <a:pt x="19463" y="4835"/>
                  </a:lnTo>
                  <a:lnTo>
                    <a:pt x="19463" y="4789"/>
                  </a:lnTo>
                  <a:lnTo>
                    <a:pt x="19463" y="4744"/>
                  </a:lnTo>
                  <a:lnTo>
                    <a:pt x="19441" y="4687"/>
                  </a:lnTo>
                  <a:lnTo>
                    <a:pt x="21386" y="3572"/>
                  </a:lnTo>
                  <a:lnTo>
                    <a:pt x="21420" y="3618"/>
                  </a:lnTo>
                  <a:lnTo>
                    <a:pt x="21465" y="3652"/>
                  </a:lnTo>
                  <a:lnTo>
                    <a:pt x="21522" y="3675"/>
                  </a:lnTo>
                  <a:lnTo>
                    <a:pt x="21591" y="3686"/>
                  </a:lnTo>
                  <a:lnTo>
                    <a:pt x="21647" y="3675"/>
                  </a:lnTo>
                  <a:lnTo>
                    <a:pt x="21704" y="3652"/>
                  </a:lnTo>
                  <a:lnTo>
                    <a:pt x="21750" y="3618"/>
                  </a:lnTo>
                  <a:lnTo>
                    <a:pt x="21795" y="3572"/>
                  </a:lnTo>
                  <a:close/>
                  <a:moveTo>
                    <a:pt x="14686" y="7679"/>
                  </a:moveTo>
                  <a:lnTo>
                    <a:pt x="16608" y="8782"/>
                  </a:lnTo>
                  <a:lnTo>
                    <a:pt x="16585" y="8839"/>
                  </a:lnTo>
                  <a:lnTo>
                    <a:pt x="16585" y="8896"/>
                  </a:lnTo>
                  <a:lnTo>
                    <a:pt x="16585" y="8953"/>
                  </a:lnTo>
                  <a:lnTo>
                    <a:pt x="16597" y="8998"/>
                  </a:lnTo>
                  <a:lnTo>
                    <a:pt x="16620" y="9044"/>
                  </a:lnTo>
                  <a:lnTo>
                    <a:pt x="16654" y="9078"/>
                  </a:lnTo>
                  <a:lnTo>
                    <a:pt x="16688" y="9112"/>
                  </a:lnTo>
                  <a:lnTo>
                    <a:pt x="16733" y="9135"/>
                  </a:lnTo>
                  <a:lnTo>
                    <a:pt x="16779" y="9158"/>
                  </a:lnTo>
                  <a:lnTo>
                    <a:pt x="16824" y="9169"/>
                  </a:lnTo>
                  <a:lnTo>
                    <a:pt x="16824" y="11478"/>
                  </a:lnTo>
                  <a:lnTo>
                    <a:pt x="16767" y="11501"/>
                  </a:lnTo>
                  <a:lnTo>
                    <a:pt x="16711" y="11535"/>
                  </a:lnTo>
                  <a:lnTo>
                    <a:pt x="16676" y="11592"/>
                  </a:lnTo>
                  <a:lnTo>
                    <a:pt x="16665" y="11660"/>
                  </a:lnTo>
                  <a:lnTo>
                    <a:pt x="16676" y="11717"/>
                  </a:lnTo>
                  <a:lnTo>
                    <a:pt x="14617" y="12900"/>
                  </a:lnTo>
                  <a:lnTo>
                    <a:pt x="14583" y="12877"/>
                  </a:lnTo>
                  <a:lnTo>
                    <a:pt x="14549" y="12855"/>
                  </a:lnTo>
                  <a:lnTo>
                    <a:pt x="14515" y="12832"/>
                  </a:lnTo>
                  <a:lnTo>
                    <a:pt x="14435" y="12832"/>
                  </a:lnTo>
                  <a:lnTo>
                    <a:pt x="14401" y="12855"/>
                  </a:lnTo>
                  <a:lnTo>
                    <a:pt x="14367" y="12877"/>
                  </a:lnTo>
                  <a:lnTo>
                    <a:pt x="14344" y="12900"/>
                  </a:lnTo>
                  <a:lnTo>
                    <a:pt x="12331" y="11740"/>
                  </a:lnTo>
                  <a:lnTo>
                    <a:pt x="12342" y="11694"/>
                  </a:lnTo>
                  <a:lnTo>
                    <a:pt x="12342" y="11660"/>
                  </a:lnTo>
                  <a:lnTo>
                    <a:pt x="12342" y="11615"/>
                  </a:lnTo>
                  <a:lnTo>
                    <a:pt x="12331" y="11569"/>
                  </a:lnTo>
                  <a:lnTo>
                    <a:pt x="12308" y="11535"/>
                  </a:lnTo>
                  <a:lnTo>
                    <a:pt x="12285" y="11501"/>
                  </a:lnTo>
                  <a:lnTo>
                    <a:pt x="12251" y="11467"/>
                  </a:lnTo>
                  <a:lnTo>
                    <a:pt x="12217" y="11444"/>
                  </a:lnTo>
                  <a:lnTo>
                    <a:pt x="12172" y="11433"/>
                  </a:lnTo>
                  <a:lnTo>
                    <a:pt x="12126" y="11421"/>
                  </a:lnTo>
                  <a:lnTo>
                    <a:pt x="12126" y="9089"/>
                  </a:lnTo>
                  <a:lnTo>
                    <a:pt x="12194" y="9067"/>
                  </a:lnTo>
                  <a:lnTo>
                    <a:pt x="12251" y="9021"/>
                  </a:lnTo>
                  <a:lnTo>
                    <a:pt x="12285" y="8964"/>
                  </a:lnTo>
                  <a:lnTo>
                    <a:pt x="12297" y="8896"/>
                  </a:lnTo>
                  <a:lnTo>
                    <a:pt x="12297" y="8862"/>
                  </a:lnTo>
                  <a:lnTo>
                    <a:pt x="12285" y="8828"/>
                  </a:lnTo>
                  <a:lnTo>
                    <a:pt x="14265" y="7679"/>
                  </a:lnTo>
                  <a:lnTo>
                    <a:pt x="14310" y="7724"/>
                  </a:lnTo>
                  <a:lnTo>
                    <a:pt x="14356" y="7770"/>
                  </a:lnTo>
                  <a:lnTo>
                    <a:pt x="14413" y="7793"/>
                  </a:lnTo>
                  <a:lnTo>
                    <a:pt x="14538" y="7793"/>
                  </a:lnTo>
                  <a:lnTo>
                    <a:pt x="14595" y="7758"/>
                  </a:lnTo>
                  <a:lnTo>
                    <a:pt x="14652" y="7724"/>
                  </a:lnTo>
                  <a:lnTo>
                    <a:pt x="14686" y="7679"/>
                  </a:lnTo>
                  <a:close/>
                  <a:moveTo>
                    <a:pt x="2764" y="11751"/>
                  </a:moveTo>
                  <a:lnTo>
                    <a:pt x="4755" y="12889"/>
                  </a:lnTo>
                  <a:lnTo>
                    <a:pt x="4744" y="12946"/>
                  </a:lnTo>
                  <a:lnTo>
                    <a:pt x="4732" y="13002"/>
                  </a:lnTo>
                  <a:lnTo>
                    <a:pt x="4732" y="13048"/>
                  </a:lnTo>
                  <a:lnTo>
                    <a:pt x="4755" y="13105"/>
                  </a:lnTo>
                  <a:lnTo>
                    <a:pt x="4778" y="13139"/>
                  </a:lnTo>
                  <a:lnTo>
                    <a:pt x="4800" y="13184"/>
                  </a:lnTo>
                  <a:lnTo>
                    <a:pt x="4835" y="13219"/>
                  </a:lnTo>
                  <a:lnTo>
                    <a:pt x="4880" y="13241"/>
                  </a:lnTo>
                  <a:lnTo>
                    <a:pt x="4926" y="13253"/>
                  </a:lnTo>
                  <a:lnTo>
                    <a:pt x="4971" y="13264"/>
                  </a:lnTo>
                  <a:lnTo>
                    <a:pt x="4971" y="15505"/>
                  </a:lnTo>
                  <a:lnTo>
                    <a:pt x="4926" y="15516"/>
                  </a:lnTo>
                  <a:lnTo>
                    <a:pt x="4880" y="15528"/>
                  </a:lnTo>
                  <a:lnTo>
                    <a:pt x="4846" y="15551"/>
                  </a:lnTo>
                  <a:lnTo>
                    <a:pt x="4800" y="15585"/>
                  </a:lnTo>
                  <a:lnTo>
                    <a:pt x="4778" y="15619"/>
                  </a:lnTo>
                  <a:lnTo>
                    <a:pt x="4755" y="15664"/>
                  </a:lnTo>
                  <a:lnTo>
                    <a:pt x="4744" y="15710"/>
                  </a:lnTo>
                  <a:lnTo>
                    <a:pt x="4732" y="15755"/>
                  </a:lnTo>
                  <a:lnTo>
                    <a:pt x="4744" y="15812"/>
                  </a:lnTo>
                  <a:lnTo>
                    <a:pt x="4755" y="15858"/>
                  </a:lnTo>
                  <a:lnTo>
                    <a:pt x="2833" y="16961"/>
                  </a:lnTo>
                  <a:lnTo>
                    <a:pt x="2798" y="16916"/>
                  </a:lnTo>
                  <a:lnTo>
                    <a:pt x="2742" y="16881"/>
                  </a:lnTo>
                  <a:lnTo>
                    <a:pt x="2685" y="16859"/>
                  </a:lnTo>
                  <a:lnTo>
                    <a:pt x="2560" y="16859"/>
                  </a:lnTo>
                  <a:lnTo>
                    <a:pt x="2503" y="16881"/>
                  </a:lnTo>
                  <a:lnTo>
                    <a:pt x="2457" y="16916"/>
                  </a:lnTo>
                  <a:lnTo>
                    <a:pt x="2412" y="16961"/>
                  </a:lnTo>
                  <a:lnTo>
                    <a:pt x="489" y="15846"/>
                  </a:lnTo>
                  <a:lnTo>
                    <a:pt x="501" y="15812"/>
                  </a:lnTo>
                  <a:lnTo>
                    <a:pt x="501" y="15755"/>
                  </a:lnTo>
                  <a:lnTo>
                    <a:pt x="501" y="15710"/>
                  </a:lnTo>
                  <a:lnTo>
                    <a:pt x="489" y="15664"/>
                  </a:lnTo>
                  <a:lnTo>
                    <a:pt x="466" y="15630"/>
                  </a:lnTo>
                  <a:lnTo>
                    <a:pt x="444" y="15596"/>
                  </a:lnTo>
                  <a:lnTo>
                    <a:pt x="410" y="15562"/>
                  </a:lnTo>
                  <a:lnTo>
                    <a:pt x="364" y="15539"/>
                  </a:lnTo>
                  <a:lnTo>
                    <a:pt x="330" y="15516"/>
                  </a:lnTo>
                  <a:lnTo>
                    <a:pt x="284" y="15516"/>
                  </a:lnTo>
                  <a:lnTo>
                    <a:pt x="284" y="13230"/>
                  </a:lnTo>
                  <a:lnTo>
                    <a:pt x="319" y="13219"/>
                  </a:lnTo>
                  <a:lnTo>
                    <a:pt x="364" y="13207"/>
                  </a:lnTo>
                  <a:lnTo>
                    <a:pt x="398" y="13184"/>
                  </a:lnTo>
                  <a:lnTo>
                    <a:pt x="421" y="13162"/>
                  </a:lnTo>
                  <a:lnTo>
                    <a:pt x="455" y="13128"/>
                  </a:lnTo>
                  <a:lnTo>
                    <a:pt x="466" y="13082"/>
                  </a:lnTo>
                  <a:lnTo>
                    <a:pt x="478" y="13048"/>
                  </a:lnTo>
                  <a:lnTo>
                    <a:pt x="489" y="13002"/>
                  </a:lnTo>
                  <a:lnTo>
                    <a:pt x="478" y="12957"/>
                  </a:lnTo>
                  <a:lnTo>
                    <a:pt x="466" y="12911"/>
                  </a:lnTo>
                  <a:lnTo>
                    <a:pt x="2480" y="11751"/>
                  </a:lnTo>
                  <a:lnTo>
                    <a:pt x="2514" y="11785"/>
                  </a:lnTo>
                  <a:lnTo>
                    <a:pt x="2548" y="11808"/>
                  </a:lnTo>
                  <a:lnTo>
                    <a:pt x="2582" y="11819"/>
                  </a:lnTo>
                  <a:lnTo>
                    <a:pt x="2628" y="11831"/>
                  </a:lnTo>
                  <a:lnTo>
                    <a:pt x="2673" y="11819"/>
                  </a:lnTo>
                  <a:lnTo>
                    <a:pt x="2707" y="11808"/>
                  </a:lnTo>
                  <a:lnTo>
                    <a:pt x="2742" y="11785"/>
                  </a:lnTo>
                  <a:lnTo>
                    <a:pt x="2764" y="11751"/>
                  </a:lnTo>
                  <a:close/>
                  <a:moveTo>
                    <a:pt x="7587" y="11797"/>
                  </a:moveTo>
                  <a:lnTo>
                    <a:pt x="9499" y="12889"/>
                  </a:lnTo>
                  <a:lnTo>
                    <a:pt x="9476" y="12946"/>
                  </a:lnTo>
                  <a:lnTo>
                    <a:pt x="9464" y="13002"/>
                  </a:lnTo>
                  <a:lnTo>
                    <a:pt x="9476" y="13059"/>
                  </a:lnTo>
                  <a:lnTo>
                    <a:pt x="9487" y="13105"/>
                  </a:lnTo>
                  <a:lnTo>
                    <a:pt x="9510" y="13150"/>
                  </a:lnTo>
                  <a:lnTo>
                    <a:pt x="9544" y="13184"/>
                  </a:lnTo>
                  <a:lnTo>
                    <a:pt x="9578" y="13219"/>
                  </a:lnTo>
                  <a:lnTo>
                    <a:pt x="9624" y="13241"/>
                  </a:lnTo>
                  <a:lnTo>
                    <a:pt x="9669" y="13264"/>
                  </a:lnTo>
                  <a:lnTo>
                    <a:pt x="9715" y="13264"/>
                  </a:lnTo>
                  <a:lnTo>
                    <a:pt x="9715" y="15516"/>
                  </a:lnTo>
                  <a:lnTo>
                    <a:pt x="9669" y="15528"/>
                  </a:lnTo>
                  <a:lnTo>
                    <a:pt x="9624" y="15539"/>
                  </a:lnTo>
                  <a:lnTo>
                    <a:pt x="9590" y="15562"/>
                  </a:lnTo>
                  <a:lnTo>
                    <a:pt x="9555" y="15596"/>
                  </a:lnTo>
                  <a:lnTo>
                    <a:pt x="9533" y="15630"/>
                  </a:lnTo>
                  <a:lnTo>
                    <a:pt x="9510" y="15664"/>
                  </a:lnTo>
                  <a:lnTo>
                    <a:pt x="9499" y="15710"/>
                  </a:lnTo>
                  <a:lnTo>
                    <a:pt x="9487" y="15755"/>
                  </a:lnTo>
                  <a:lnTo>
                    <a:pt x="9499" y="15812"/>
                  </a:lnTo>
                  <a:lnTo>
                    <a:pt x="9510" y="15846"/>
                  </a:lnTo>
                  <a:lnTo>
                    <a:pt x="7587" y="16961"/>
                  </a:lnTo>
                  <a:lnTo>
                    <a:pt x="7542" y="16916"/>
                  </a:lnTo>
                  <a:lnTo>
                    <a:pt x="7485" y="16881"/>
                  </a:lnTo>
                  <a:lnTo>
                    <a:pt x="7428" y="16859"/>
                  </a:lnTo>
                  <a:lnTo>
                    <a:pt x="7371" y="16847"/>
                  </a:lnTo>
                  <a:lnTo>
                    <a:pt x="7303" y="16859"/>
                  </a:lnTo>
                  <a:lnTo>
                    <a:pt x="7246" y="16881"/>
                  </a:lnTo>
                  <a:lnTo>
                    <a:pt x="7189" y="16916"/>
                  </a:lnTo>
                  <a:lnTo>
                    <a:pt x="7155" y="16961"/>
                  </a:lnTo>
                  <a:lnTo>
                    <a:pt x="5233" y="15858"/>
                  </a:lnTo>
                  <a:lnTo>
                    <a:pt x="5255" y="15812"/>
                  </a:lnTo>
                  <a:lnTo>
                    <a:pt x="5255" y="15755"/>
                  </a:lnTo>
                  <a:lnTo>
                    <a:pt x="5255" y="15710"/>
                  </a:lnTo>
                  <a:lnTo>
                    <a:pt x="5233" y="15664"/>
                  </a:lnTo>
                  <a:lnTo>
                    <a:pt x="5210" y="15619"/>
                  </a:lnTo>
                  <a:lnTo>
                    <a:pt x="5187" y="15585"/>
                  </a:lnTo>
                  <a:lnTo>
                    <a:pt x="5153" y="15551"/>
                  </a:lnTo>
                  <a:lnTo>
                    <a:pt x="5108" y="15528"/>
                  </a:lnTo>
                  <a:lnTo>
                    <a:pt x="5062" y="15516"/>
                  </a:lnTo>
                  <a:lnTo>
                    <a:pt x="5017" y="15505"/>
                  </a:lnTo>
                  <a:lnTo>
                    <a:pt x="5017" y="13264"/>
                  </a:lnTo>
                  <a:lnTo>
                    <a:pt x="5073" y="13253"/>
                  </a:lnTo>
                  <a:lnTo>
                    <a:pt x="5119" y="13241"/>
                  </a:lnTo>
                  <a:lnTo>
                    <a:pt x="5153" y="13219"/>
                  </a:lnTo>
                  <a:lnTo>
                    <a:pt x="5187" y="13184"/>
                  </a:lnTo>
                  <a:lnTo>
                    <a:pt x="5221" y="13139"/>
                  </a:lnTo>
                  <a:lnTo>
                    <a:pt x="5244" y="13105"/>
                  </a:lnTo>
                  <a:lnTo>
                    <a:pt x="5255" y="13048"/>
                  </a:lnTo>
                  <a:lnTo>
                    <a:pt x="5255" y="13002"/>
                  </a:lnTo>
                  <a:lnTo>
                    <a:pt x="5255" y="12946"/>
                  </a:lnTo>
                  <a:lnTo>
                    <a:pt x="5233" y="12900"/>
                  </a:lnTo>
                  <a:lnTo>
                    <a:pt x="7144" y="11797"/>
                  </a:lnTo>
                  <a:lnTo>
                    <a:pt x="7178" y="11842"/>
                  </a:lnTo>
                  <a:lnTo>
                    <a:pt x="7235" y="11888"/>
                  </a:lnTo>
                  <a:lnTo>
                    <a:pt x="7292" y="11910"/>
                  </a:lnTo>
                  <a:lnTo>
                    <a:pt x="7371" y="11922"/>
                  </a:lnTo>
                  <a:lnTo>
                    <a:pt x="7440" y="11910"/>
                  </a:lnTo>
                  <a:lnTo>
                    <a:pt x="7496" y="11888"/>
                  </a:lnTo>
                  <a:lnTo>
                    <a:pt x="7553" y="11842"/>
                  </a:lnTo>
                  <a:lnTo>
                    <a:pt x="7587" y="11797"/>
                  </a:lnTo>
                  <a:close/>
                  <a:moveTo>
                    <a:pt x="12308" y="11785"/>
                  </a:moveTo>
                  <a:lnTo>
                    <a:pt x="14322" y="12934"/>
                  </a:lnTo>
                  <a:lnTo>
                    <a:pt x="14310" y="13002"/>
                  </a:lnTo>
                  <a:lnTo>
                    <a:pt x="14322" y="13059"/>
                  </a:lnTo>
                  <a:lnTo>
                    <a:pt x="14344" y="13116"/>
                  </a:lnTo>
                  <a:lnTo>
                    <a:pt x="14401" y="13150"/>
                  </a:lnTo>
                  <a:lnTo>
                    <a:pt x="14458" y="13173"/>
                  </a:lnTo>
                  <a:lnTo>
                    <a:pt x="14458" y="15505"/>
                  </a:lnTo>
                  <a:lnTo>
                    <a:pt x="14413" y="15516"/>
                  </a:lnTo>
                  <a:lnTo>
                    <a:pt x="14367" y="15528"/>
                  </a:lnTo>
                  <a:lnTo>
                    <a:pt x="14322" y="15551"/>
                  </a:lnTo>
                  <a:lnTo>
                    <a:pt x="14288" y="15585"/>
                  </a:lnTo>
                  <a:lnTo>
                    <a:pt x="14253" y="15619"/>
                  </a:lnTo>
                  <a:lnTo>
                    <a:pt x="14231" y="15664"/>
                  </a:lnTo>
                  <a:lnTo>
                    <a:pt x="14219" y="15710"/>
                  </a:lnTo>
                  <a:lnTo>
                    <a:pt x="14219" y="15755"/>
                  </a:lnTo>
                  <a:lnTo>
                    <a:pt x="14219" y="15812"/>
                  </a:lnTo>
                  <a:lnTo>
                    <a:pt x="14231" y="15858"/>
                  </a:lnTo>
                  <a:lnTo>
                    <a:pt x="12285" y="16984"/>
                  </a:lnTo>
                  <a:lnTo>
                    <a:pt x="12251" y="16950"/>
                  </a:lnTo>
                  <a:lnTo>
                    <a:pt x="12206" y="16916"/>
                  </a:lnTo>
                  <a:lnTo>
                    <a:pt x="12160" y="16893"/>
                  </a:lnTo>
                  <a:lnTo>
                    <a:pt x="12058" y="16893"/>
                  </a:lnTo>
                  <a:lnTo>
                    <a:pt x="12001" y="16916"/>
                  </a:lnTo>
                  <a:lnTo>
                    <a:pt x="11967" y="16950"/>
                  </a:lnTo>
                  <a:lnTo>
                    <a:pt x="11933" y="16984"/>
                  </a:lnTo>
                  <a:lnTo>
                    <a:pt x="9965" y="15846"/>
                  </a:lnTo>
                  <a:lnTo>
                    <a:pt x="9976" y="15801"/>
                  </a:lnTo>
                  <a:lnTo>
                    <a:pt x="9988" y="15755"/>
                  </a:lnTo>
                  <a:lnTo>
                    <a:pt x="9976" y="15710"/>
                  </a:lnTo>
                  <a:lnTo>
                    <a:pt x="9965" y="15664"/>
                  </a:lnTo>
                  <a:lnTo>
                    <a:pt x="9942" y="15630"/>
                  </a:lnTo>
                  <a:lnTo>
                    <a:pt x="9919" y="15596"/>
                  </a:lnTo>
                  <a:lnTo>
                    <a:pt x="9885" y="15562"/>
                  </a:lnTo>
                  <a:lnTo>
                    <a:pt x="9851" y="15539"/>
                  </a:lnTo>
                  <a:lnTo>
                    <a:pt x="9806" y="15528"/>
                  </a:lnTo>
                  <a:lnTo>
                    <a:pt x="9760" y="15516"/>
                  </a:lnTo>
                  <a:lnTo>
                    <a:pt x="9760" y="13264"/>
                  </a:lnTo>
                  <a:lnTo>
                    <a:pt x="9806" y="13264"/>
                  </a:lnTo>
                  <a:lnTo>
                    <a:pt x="9851" y="13241"/>
                  </a:lnTo>
                  <a:lnTo>
                    <a:pt x="9897" y="13219"/>
                  </a:lnTo>
                  <a:lnTo>
                    <a:pt x="9931" y="13184"/>
                  </a:lnTo>
                  <a:lnTo>
                    <a:pt x="9965" y="13139"/>
                  </a:lnTo>
                  <a:lnTo>
                    <a:pt x="9988" y="13105"/>
                  </a:lnTo>
                  <a:lnTo>
                    <a:pt x="9999" y="13059"/>
                  </a:lnTo>
                  <a:lnTo>
                    <a:pt x="9999" y="13002"/>
                  </a:lnTo>
                  <a:lnTo>
                    <a:pt x="9999" y="12946"/>
                  </a:lnTo>
                  <a:lnTo>
                    <a:pt x="9976" y="12889"/>
                  </a:lnTo>
                  <a:lnTo>
                    <a:pt x="11899" y="11785"/>
                  </a:lnTo>
                  <a:lnTo>
                    <a:pt x="11944" y="11831"/>
                  </a:lnTo>
                  <a:lnTo>
                    <a:pt x="11990" y="11865"/>
                  </a:lnTo>
                  <a:lnTo>
                    <a:pt x="12047" y="11888"/>
                  </a:lnTo>
                  <a:lnTo>
                    <a:pt x="12103" y="11899"/>
                  </a:lnTo>
                  <a:lnTo>
                    <a:pt x="12172" y="11888"/>
                  </a:lnTo>
                  <a:lnTo>
                    <a:pt x="12229" y="11865"/>
                  </a:lnTo>
                  <a:lnTo>
                    <a:pt x="12274" y="11831"/>
                  </a:lnTo>
                  <a:lnTo>
                    <a:pt x="12308" y="11785"/>
                  </a:lnTo>
                  <a:close/>
                  <a:moveTo>
                    <a:pt x="3777" y="0"/>
                  </a:moveTo>
                  <a:lnTo>
                    <a:pt x="2787" y="569"/>
                  </a:lnTo>
                  <a:lnTo>
                    <a:pt x="2764" y="535"/>
                  </a:lnTo>
                  <a:lnTo>
                    <a:pt x="2719" y="501"/>
                  </a:lnTo>
                  <a:lnTo>
                    <a:pt x="2673" y="490"/>
                  </a:lnTo>
                  <a:lnTo>
                    <a:pt x="2628" y="478"/>
                  </a:lnTo>
                  <a:lnTo>
                    <a:pt x="2582" y="490"/>
                  </a:lnTo>
                  <a:lnTo>
                    <a:pt x="2548" y="501"/>
                  </a:lnTo>
                  <a:lnTo>
                    <a:pt x="2514" y="512"/>
                  </a:lnTo>
                  <a:lnTo>
                    <a:pt x="2480" y="546"/>
                  </a:lnTo>
                  <a:lnTo>
                    <a:pt x="2457" y="569"/>
                  </a:lnTo>
                  <a:lnTo>
                    <a:pt x="2434" y="603"/>
                  </a:lnTo>
                  <a:lnTo>
                    <a:pt x="2423" y="649"/>
                  </a:lnTo>
                  <a:lnTo>
                    <a:pt x="2423" y="683"/>
                  </a:lnTo>
                  <a:lnTo>
                    <a:pt x="2423" y="728"/>
                  </a:lnTo>
                  <a:lnTo>
                    <a:pt x="2434" y="763"/>
                  </a:lnTo>
                  <a:lnTo>
                    <a:pt x="2469" y="831"/>
                  </a:lnTo>
                  <a:lnTo>
                    <a:pt x="2537" y="876"/>
                  </a:lnTo>
                  <a:lnTo>
                    <a:pt x="2571" y="888"/>
                  </a:lnTo>
                  <a:lnTo>
                    <a:pt x="2605" y="888"/>
                  </a:lnTo>
                  <a:lnTo>
                    <a:pt x="2605" y="3231"/>
                  </a:lnTo>
                  <a:lnTo>
                    <a:pt x="2560" y="3231"/>
                  </a:lnTo>
                  <a:lnTo>
                    <a:pt x="2525" y="3254"/>
                  </a:lnTo>
                  <a:lnTo>
                    <a:pt x="2491" y="3265"/>
                  </a:lnTo>
                  <a:lnTo>
                    <a:pt x="2457" y="3299"/>
                  </a:lnTo>
                  <a:lnTo>
                    <a:pt x="2434" y="3333"/>
                  </a:lnTo>
                  <a:lnTo>
                    <a:pt x="2423" y="3367"/>
                  </a:lnTo>
                  <a:lnTo>
                    <a:pt x="2412" y="3402"/>
                  </a:lnTo>
                  <a:lnTo>
                    <a:pt x="2400" y="3447"/>
                  </a:lnTo>
                  <a:lnTo>
                    <a:pt x="2412" y="3493"/>
                  </a:lnTo>
                  <a:lnTo>
                    <a:pt x="2423" y="3527"/>
                  </a:lnTo>
                  <a:lnTo>
                    <a:pt x="2446" y="3572"/>
                  </a:lnTo>
                  <a:lnTo>
                    <a:pt x="2469" y="3606"/>
                  </a:lnTo>
                  <a:lnTo>
                    <a:pt x="2503" y="3629"/>
                  </a:lnTo>
                  <a:lnTo>
                    <a:pt x="2537" y="3652"/>
                  </a:lnTo>
                  <a:lnTo>
                    <a:pt x="2582" y="3663"/>
                  </a:lnTo>
                  <a:lnTo>
                    <a:pt x="2685" y="3663"/>
                  </a:lnTo>
                  <a:lnTo>
                    <a:pt x="2730" y="3641"/>
                  </a:lnTo>
                  <a:lnTo>
                    <a:pt x="2776" y="3606"/>
                  </a:lnTo>
                  <a:lnTo>
                    <a:pt x="2810" y="3561"/>
                  </a:lnTo>
                  <a:lnTo>
                    <a:pt x="4812" y="4710"/>
                  </a:lnTo>
                  <a:lnTo>
                    <a:pt x="4800" y="4755"/>
                  </a:lnTo>
                  <a:lnTo>
                    <a:pt x="4789" y="4789"/>
                  </a:lnTo>
                  <a:lnTo>
                    <a:pt x="4800" y="4835"/>
                  </a:lnTo>
                  <a:lnTo>
                    <a:pt x="4812" y="4869"/>
                  </a:lnTo>
                  <a:lnTo>
                    <a:pt x="4823" y="4903"/>
                  </a:lnTo>
                  <a:lnTo>
                    <a:pt x="4846" y="4937"/>
                  </a:lnTo>
                  <a:lnTo>
                    <a:pt x="4880" y="4960"/>
                  </a:lnTo>
                  <a:lnTo>
                    <a:pt x="4914" y="4983"/>
                  </a:lnTo>
                  <a:lnTo>
                    <a:pt x="4960" y="4994"/>
                  </a:lnTo>
                  <a:lnTo>
                    <a:pt x="5039" y="4994"/>
                  </a:lnTo>
                  <a:lnTo>
                    <a:pt x="5073" y="4983"/>
                  </a:lnTo>
                  <a:lnTo>
                    <a:pt x="5108" y="4960"/>
                  </a:lnTo>
                  <a:lnTo>
                    <a:pt x="5142" y="4937"/>
                  </a:lnTo>
                  <a:lnTo>
                    <a:pt x="5164" y="4903"/>
                  </a:lnTo>
                  <a:lnTo>
                    <a:pt x="5187" y="4869"/>
                  </a:lnTo>
                  <a:lnTo>
                    <a:pt x="5199" y="4835"/>
                  </a:lnTo>
                  <a:lnTo>
                    <a:pt x="5199" y="4789"/>
                  </a:lnTo>
                  <a:lnTo>
                    <a:pt x="5199" y="4755"/>
                  </a:lnTo>
                  <a:lnTo>
                    <a:pt x="5187" y="4710"/>
                  </a:lnTo>
                  <a:lnTo>
                    <a:pt x="7178" y="3561"/>
                  </a:lnTo>
                  <a:lnTo>
                    <a:pt x="7212" y="3606"/>
                  </a:lnTo>
                  <a:lnTo>
                    <a:pt x="7258" y="3641"/>
                  </a:lnTo>
                  <a:lnTo>
                    <a:pt x="7303" y="3663"/>
                  </a:lnTo>
                  <a:lnTo>
                    <a:pt x="7371" y="3675"/>
                  </a:lnTo>
                  <a:lnTo>
                    <a:pt x="7428" y="3663"/>
                  </a:lnTo>
                  <a:lnTo>
                    <a:pt x="7474" y="3641"/>
                  </a:lnTo>
                  <a:lnTo>
                    <a:pt x="7519" y="3606"/>
                  </a:lnTo>
                  <a:lnTo>
                    <a:pt x="7553" y="3561"/>
                  </a:lnTo>
                  <a:lnTo>
                    <a:pt x="9510" y="4687"/>
                  </a:lnTo>
                  <a:lnTo>
                    <a:pt x="9499" y="4744"/>
                  </a:lnTo>
                  <a:lnTo>
                    <a:pt x="9487" y="4789"/>
                  </a:lnTo>
                  <a:lnTo>
                    <a:pt x="9499" y="4835"/>
                  </a:lnTo>
                  <a:lnTo>
                    <a:pt x="9510" y="4880"/>
                  </a:lnTo>
                  <a:lnTo>
                    <a:pt x="9533" y="4926"/>
                  </a:lnTo>
                  <a:lnTo>
                    <a:pt x="9555" y="4960"/>
                  </a:lnTo>
                  <a:lnTo>
                    <a:pt x="9590" y="4983"/>
                  </a:lnTo>
                  <a:lnTo>
                    <a:pt x="9624" y="5017"/>
                  </a:lnTo>
                  <a:lnTo>
                    <a:pt x="9669" y="5028"/>
                  </a:lnTo>
                  <a:lnTo>
                    <a:pt x="9715" y="5040"/>
                  </a:lnTo>
                  <a:lnTo>
                    <a:pt x="9715" y="7292"/>
                  </a:lnTo>
                  <a:lnTo>
                    <a:pt x="9669" y="7303"/>
                  </a:lnTo>
                  <a:lnTo>
                    <a:pt x="9624" y="7326"/>
                  </a:lnTo>
                  <a:lnTo>
                    <a:pt x="9578" y="7349"/>
                  </a:lnTo>
                  <a:lnTo>
                    <a:pt x="9544" y="7372"/>
                  </a:lnTo>
                  <a:lnTo>
                    <a:pt x="9521" y="7417"/>
                  </a:lnTo>
                  <a:lnTo>
                    <a:pt x="9499" y="7451"/>
                  </a:lnTo>
                  <a:lnTo>
                    <a:pt x="9487" y="7497"/>
                  </a:lnTo>
                  <a:lnTo>
                    <a:pt x="9476" y="7554"/>
                  </a:lnTo>
                  <a:lnTo>
                    <a:pt x="9487" y="7599"/>
                  </a:lnTo>
                  <a:lnTo>
                    <a:pt x="9499" y="7645"/>
                  </a:lnTo>
                  <a:lnTo>
                    <a:pt x="9521" y="7690"/>
                  </a:lnTo>
                  <a:lnTo>
                    <a:pt x="9555" y="7736"/>
                  </a:lnTo>
                  <a:lnTo>
                    <a:pt x="9590" y="7758"/>
                  </a:lnTo>
                  <a:lnTo>
                    <a:pt x="9635" y="7781"/>
                  </a:lnTo>
                  <a:lnTo>
                    <a:pt x="9681" y="7804"/>
                  </a:lnTo>
                  <a:lnTo>
                    <a:pt x="9737" y="7804"/>
                  </a:lnTo>
                  <a:lnTo>
                    <a:pt x="9806" y="7793"/>
                  </a:lnTo>
                  <a:lnTo>
                    <a:pt x="9863" y="7770"/>
                  </a:lnTo>
                  <a:lnTo>
                    <a:pt x="9908" y="7736"/>
                  </a:lnTo>
                  <a:lnTo>
                    <a:pt x="9954" y="7679"/>
                  </a:lnTo>
                  <a:lnTo>
                    <a:pt x="11933" y="8828"/>
                  </a:lnTo>
                  <a:lnTo>
                    <a:pt x="11921" y="8862"/>
                  </a:lnTo>
                  <a:lnTo>
                    <a:pt x="11910" y="8896"/>
                  </a:lnTo>
                  <a:lnTo>
                    <a:pt x="11910" y="8930"/>
                  </a:lnTo>
                  <a:lnTo>
                    <a:pt x="11921" y="8964"/>
                  </a:lnTo>
                  <a:lnTo>
                    <a:pt x="11967" y="9032"/>
                  </a:lnTo>
                  <a:lnTo>
                    <a:pt x="12012" y="9067"/>
                  </a:lnTo>
                  <a:lnTo>
                    <a:pt x="12081" y="9089"/>
                  </a:lnTo>
                  <a:lnTo>
                    <a:pt x="12081" y="11421"/>
                  </a:lnTo>
                  <a:lnTo>
                    <a:pt x="12047" y="11433"/>
                  </a:lnTo>
                  <a:lnTo>
                    <a:pt x="12001" y="11444"/>
                  </a:lnTo>
                  <a:lnTo>
                    <a:pt x="11967" y="11467"/>
                  </a:lnTo>
                  <a:lnTo>
                    <a:pt x="11933" y="11490"/>
                  </a:lnTo>
                  <a:lnTo>
                    <a:pt x="11899" y="11524"/>
                  </a:lnTo>
                  <a:lnTo>
                    <a:pt x="11887" y="11569"/>
                  </a:lnTo>
                  <a:lnTo>
                    <a:pt x="11876" y="11615"/>
                  </a:lnTo>
                  <a:lnTo>
                    <a:pt x="11865" y="11660"/>
                  </a:lnTo>
                  <a:lnTo>
                    <a:pt x="11876" y="11706"/>
                  </a:lnTo>
                  <a:lnTo>
                    <a:pt x="11887" y="11740"/>
                  </a:lnTo>
                  <a:lnTo>
                    <a:pt x="9954" y="12855"/>
                  </a:lnTo>
                  <a:lnTo>
                    <a:pt x="9919" y="12809"/>
                  </a:lnTo>
                  <a:lnTo>
                    <a:pt x="9863" y="12764"/>
                  </a:lnTo>
                  <a:lnTo>
                    <a:pt x="9806" y="12741"/>
                  </a:lnTo>
                  <a:lnTo>
                    <a:pt x="9669" y="12741"/>
                  </a:lnTo>
                  <a:lnTo>
                    <a:pt x="9612" y="12764"/>
                  </a:lnTo>
                  <a:lnTo>
                    <a:pt x="9555" y="12809"/>
                  </a:lnTo>
                  <a:lnTo>
                    <a:pt x="9521" y="12855"/>
                  </a:lnTo>
                  <a:lnTo>
                    <a:pt x="7610" y="11751"/>
                  </a:lnTo>
                  <a:lnTo>
                    <a:pt x="7622" y="11706"/>
                  </a:lnTo>
                  <a:lnTo>
                    <a:pt x="7633" y="11660"/>
                  </a:lnTo>
                  <a:lnTo>
                    <a:pt x="7622" y="11603"/>
                  </a:lnTo>
                  <a:lnTo>
                    <a:pt x="7610" y="11558"/>
                  </a:lnTo>
                  <a:lnTo>
                    <a:pt x="7587" y="11512"/>
                  </a:lnTo>
                  <a:lnTo>
                    <a:pt x="7553" y="11467"/>
                  </a:lnTo>
                  <a:lnTo>
                    <a:pt x="7519" y="11433"/>
                  </a:lnTo>
                  <a:lnTo>
                    <a:pt x="7474" y="11410"/>
                  </a:lnTo>
                  <a:lnTo>
                    <a:pt x="7417" y="11399"/>
                  </a:lnTo>
                  <a:lnTo>
                    <a:pt x="7371" y="11387"/>
                  </a:lnTo>
                  <a:lnTo>
                    <a:pt x="7314" y="11399"/>
                  </a:lnTo>
                  <a:lnTo>
                    <a:pt x="7258" y="11410"/>
                  </a:lnTo>
                  <a:lnTo>
                    <a:pt x="7212" y="11433"/>
                  </a:lnTo>
                  <a:lnTo>
                    <a:pt x="7178" y="11467"/>
                  </a:lnTo>
                  <a:lnTo>
                    <a:pt x="7144" y="11512"/>
                  </a:lnTo>
                  <a:lnTo>
                    <a:pt x="7121" y="11558"/>
                  </a:lnTo>
                  <a:lnTo>
                    <a:pt x="7110" y="11603"/>
                  </a:lnTo>
                  <a:lnTo>
                    <a:pt x="7098" y="11660"/>
                  </a:lnTo>
                  <a:lnTo>
                    <a:pt x="7110" y="11706"/>
                  </a:lnTo>
                  <a:lnTo>
                    <a:pt x="7121" y="11751"/>
                  </a:lnTo>
                  <a:lnTo>
                    <a:pt x="5210" y="12855"/>
                  </a:lnTo>
                  <a:lnTo>
                    <a:pt x="5176" y="12809"/>
                  </a:lnTo>
                  <a:lnTo>
                    <a:pt x="5119" y="12775"/>
                  </a:lnTo>
                  <a:lnTo>
                    <a:pt x="5062" y="12752"/>
                  </a:lnTo>
                  <a:lnTo>
                    <a:pt x="4994" y="12741"/>
                  </a:lnTo>
                  <a:lnTo>
                    <a:pt x="4926" y="12752"/>
                  </a:lnTo>
                  <a:lnTo>
                    <a:pt x="4869" y="12775"/>
                  </a:lnTo>
                  <a:lnTo>
                    <a:pt x="4823" y="12809"/>
                  </a:lnTo>
                  <a:lnTo>
                    <a:pt x="4778" y="12855"/>
                  </a:lnTo>
                  <a:lnTo>
                    <a:pt x="2787" y="11706"/>
                  </a:lnTo>
                  <a:lnTo>
                    <a:pt x="2798" y="11660"/>
                  </a:lnTo>
                  <a:lnTo>
                    <a:pt x="2798" y="11626"/>
                  </a:lnTo>
                  <a:lnTo>
                    <a:pt x="2787" y="11592"/>
                  </a:lnTo>
                  <a:lnTo>
                    <a:pt x="2742" y="11535"/>
                  </a:lnTo>
                  <a:lnTo>
                    <a:pt x="2696" y="11501"/>
                  </a:lnTo>
                  <a:lnTo>
                    <a:pt x="2662" y="11490"/>
                  </a:lnTo>
                  <a:lnTo>
                    <a:pt x="2594" y="11490"/>
                  </a:lnTo>
                  <a:lnTo>
                    <a:pt x="2560" y="11501"/>
                  </a:lnTo>
                  <a:lnTo>
                    <a:pt x="2503" y="11535"/>
                  </a:lnTo>
                  <a:lnTo>
                    <a:pt x="2469" y="11592"/>
                  </a:lnTo>
                  <a:lnTo>
                    <a:pt x="2457" y="11626"/>
                  </a:lnTo>
                  <a:lnTo>
                    <a:pt x="2457" y="11660"/>
                  </a:lnTo>
                  <a:lnTo>
                    <a:pt x="2469" y="11706"/>
                  </a:lnTo>
                  <a:lnTo>
                    <a:pt x="444" y="12877"/>
                  </a:lnTo>
                  <a:lnTo>
                    <a:pt x="410" y="12832"/>
                  </a:lnTo>
                  <a:lnTo>
                    <a:pt x="364" y="12798"/>
                  </a:lnTo>
                  <a:lnTo>
                    <a:pt x="307" y="12775"/>
                  </a:lnTo>
                  <a:lnTo>
                    <a:pt x="205" y="12775"/>
                  </a:lnTo>
                  <a:lnTo>
                    <a:pt x="171" y="12786"/>
                  </a:lnTo>
                  <a:lnTo>
                    <a:pt x="125" y="12809"/>
                  </a:lnTo>
                  <a:lnTo>
                    <a:pt x="91" y="12843"/>
                  </a:lnTo>
                  <a:lnTo>
                    <a:pt x="68" y="12877"/>
                  </a:lnTo>
                  <a:lnTo>
                    <a:pt x="46" y="12911"/>
                  </a:lnTo>
                  <a:lnTo>
                    <a:pt x="34" y="12957"/>
                  </a:lnTo>
                  <a:lnTo>
                    <a:pt x="23" y="13002"/>
                  </a:lnTo>
                  <a:lnTo>
                    <a:pt x="34" y="13048"/>
                  </a:lnTo>
                  <a:lnTo>
                    <a:pt x="46" y="13082"/>
                  </a:lnTo>
                  <a:lnTo>
                    <a:pt x="57" y="13128"/>
                  </a:lnTo>
                  <a:lnTo>
                    <a:pt x="91" y="13162"/>
                  </a:lnTo>
                  <a:lnTo>
                    <a:pt x="114" y="13184"/>
                  </a:lnTo>
                  <a:lnTo>
                    <a:pt x="148" y="13207"/>
                  </a:lnTo>
                  <a:lnTo>
                    <a:pt x="193" y="13219"/>
                  </a:lnTo>
                  <a:lnTo>
                    <a:pt x="239" y="13230"/>
                  </a:lnTo>
                  <a:lnTo>
                    <a:pt x="239" y="15516"/>
                  </a:lnTo>
                  <a:lnTo>
                    <a:pt x="182" y="15516"/>
                  </a:lnTo>
                  <a:lnTo>
                    <a:pt x="148" y="15539"/>
                  </a:lnTo>
                  <a:lnTo>
                    <a:pt x="102" y="15562"/>
                  </a:lnTo>
                  <a:lnTo>
                    <a:pt x="68" y="15596"/>
                  </a:lnTo>
                  <a:lnTo>
                    <a:pt x="46" y="15630"/>
                  </a:lnTo>
                  <a:lnTo>
                    <a:pt x="23" y="15664"/>
                  </a:lnTo>
                  <a:lnTo>
                    <a:pt x="11" y="15710"/>
                  </a:lnTo>
                  <a:lnTo>
                    <a:pt x="0" y="15755"/>
                  </a:lnTo>
                  <a:lnTo>
                    <a:pt x="11" y="15812"/>
                  </a:lnTo>
                  <a:lnTo>
                    <a:pt x="23" y="15858"/>
                  </a:lnTo>
                  <a:lnTo>
                    <a:pt x="46" y="15903"/>
                  </a:lnTo>
                  <a:lnTo>
                    <a:pt x="80" y="15937"/>
                  </a:lnTo>
                  <a:lnTo>
                    <a:pt x="114" y="15971"/>
                  </a:lnTo>
                  <a:lnTo>
                    <a:pt x="159" y="15994"/>
                  </a:lnTo>
                  <a:lnTo>
                    <a:pt x="205" y="16006"/>
                  </a:lnTo>
                  <a:lnTo>
                    <a:pt x="319" y="16006"/>
                  </a:lnTo>
                  <a:lnTo>
                    <a:pt x="375" y="15983"/>
                  </a:lnTo>
                  <a:lnTo>
                    <a:pt x="432" y="15937"/>
                  </a:lnTo>
                  <a:lnTo>
                    <a:pt x="466" y="15892"/>
                  </a:lnTo>
                  <a:lnTo>
                    <a:pt x="2389" y="17007"/>
                  </a:lnTo>
                  <a:lnTo>
                    <a:pt x="2378" y="17052"/>
                  </a:lnTo>
                  <a:lnTo>
                    <a:pt x="2366" y="17109"/>
                  </a:lnTo>
                  <a:lnTo>
                    <a:pt x="2378" y="17166"/>
                  </a:lnTo>
                  <a:lnTo>
                    <a:pt x="2389" y="17211"/>
                  </a:lnTo>
                  <a:lnTo>
                    <a:pt x="2412" y="17245"/>
                  </a:lnTo>
                  <a:lnTo>
                    <a:pt x="2446" y="17291"/>
                  </a:lnTo>
                  <a:lnTo>
                    <a:pt x="2480" y="17325"/>
                  </a:lnTo>
                  <a:lnTo>
                    <a:pt x="2525" y="17348"/>
                  </a:lnTo>
                  <a:lnTo>
                    <a:pt x="2571" y="17359"/>
                  </a:lnTo>
                  <a:lnTo>
                    <a:pt x="2673" y="17359"/>
                  </a:lnTo>
                  <a:lnTo>
                    <a:pt x="2730" y="17348"/>
                  </a:lnTo>
                  <a:lnTo>
                    <a:pt x="2764" y="17325"/>
                  </a:lnTo>
                  <a:lnTo>
                    <a:pt x="2810" y="17291"/>
                  </a:lnTo>
                  <a:lnTo>
                    <a:pt x="2833" y="17245"/>
                  </a:lnTo>
                  <a:lnTo>
                    <a:pt x="2855" y="17211"/>
                  </a:lnTo>
                  <a:lnTo>
                    <a:pt x="2878" y="17166"/>
                  </a:lnTo>
                  <a:lnTo>
                    <a:pt x="2878" y="17109"/>
                  </a:lnTo>
                  <a:lnTo>
                    <a:pt x="2878" y="17052"/>
                  </a:lnTo>
                  <a:lnTo>
                    <a:pt x="2855" y="17007"/>
                  </a:lnTo>
                  <a:lnTo>
                    <a:pt x="4778" y="15903"/>
                  </a:lnTo>
                  <a:lnTo>
                    <a:pt x="4812" y="15949"/>
                  </a:lnTo>
                  <a:lnTo>
                    <a:pt x="4869" y="15983"/>
                  </a:lnTo>
                  <a:lnTo>
                    <a:pt x="4926" y="16006"/>
                  </a:lnTo>
                  <a:lnTo>
                    <a:pt x="4994" y="16017"/>
                  </a:lnTo>
                  <a:lnTo>
                    <a:pt x="5062" y="16006"/>
                  </a:lnTo>
                  <a:lnTo>
                    <a:pt x="5119" y="15983"/>
                  </a:lnTo>
                  <a:lnTo>
                    <a:pt x="5176" y="15949"/>
                  </a:lnTo>
                  <a:lnTo>
                    <a:pt x="5221" y="15892"/>
                  </a:lnTo>
                  <a:lnTo>
                    <a:pt x="7132" y="16995"/>
                  </a:lnTo>
                  <a:lnTo>
                    <a:pt x="7110" y="17052"/>
                  </a:lnTo>
                  <a:lnTo>
                    <a:pt x="7110" y="17109"/>
                  </a:lnTo>
                  <a:lnTo>
                    <a:pt x="7110" y="17166"/>
                  </a:lnTo>
                  <a:lnTo>
                    <a:pt x="7121" y="17211"/>
                  </a:lnTo>
                  <a:lnTo>
                    <a:pt x="7144" y="17257"/>
                  </a:lnTo>
                  <a:lnTo>
                    <a:pt x="7178" y="17291"/>
                  </a:lnTo>
                  <a:lnTo>
                    <a:pt x="7223" y="17325"/>
                  </a:lnTo>
                  <a:lnTo>
                    <a:pt x="7269" y="17348"/>
                  </a:lnTo>
                  <a:lnTo>
                    <a:pt x="7314" y="17371"/>
                  </a:lnTo>
                  <a:lnTo>
                    <a:pt x="7417" y="17371"/>
                  </a:lnTo>
                  <a:lnTo>
                    <a:pt x="7462" y="17348"/>
                  </a:lnTo>
                  <a:lnTo>
                    <a:pt x="7508" y="17325"/>
                  </a:lnTo>
                  <a:lnTo>
                    <a:pt x="7553" y="17291"/>
                  </a:lnTo>
                  <a:lnTo>
                    <a:pt x="7587" y="17257"/>
                  </a:lnTo>
                  <a:lnTo>
                    <a:pt x="7610" y="17211"/>
                  </a:lnTo>
                  <a:lnTo>
                    <a:pt x="7622" y="17166"/>
                  </a:lnTo>
                  <a:lnTo>
                    <a:pt x="7622" y="17109"/>
                  </a:lnTo>
                  <a:lnTo>
                    <a:pt x="7622" y="17052"/>
                  </a:lnTo>
                  <a:lnTo>
                    <a:pt x="7599" y="17007"/>
                  </a:lnTo>
                  <a:lnTo>
                    <a:pt x="9533" y="15892"/>
                  </a:lnTo>
                  <a:lnTo>
                    <a:pt x="9567" y="15937"/>
                  </a:lnTo>
                  <a:lnTo>
                    <a:pt x="9612" y="15971"/>
                  </a:lnTo>
                  <a:lnTo>
                    <a:pt x="9669" y="15994"/>
                  </a:lnTo>
                  <a:lnTo>
                    <a:pt x="9737" y="16006"/>
                  </a:lnTo>
                  <a:lnTo>
                    <a:pt x="9794" y="15994"/>
                  </a:lnTo>
                  <a:lnTo>
                    <a:pt x="9863" y="15971"/>
                  </a:lnTo>
                  <a:lnTo>
                    <a:pt x="9908" y="15937"/>
                  </a:lnTo>
                  <a:lnTo>
                    <a:pt x="9942" y="15892"/>
                  </a:lnTo>
                  <a:lnTo>
                    <a:pt x="11910" y="17018"/>
                  </a:lnTo>
                  <a:lnTo>
                    <a:pt x="11899" y="17063"/>
                  </a:lnTo>
                  <a:lnTo>
                    <a:pt x="11887" y="17109"/>
                  </a:lnTo>
                  <a:lnTo>
                    <a:pt x="11887" y="17154"/>
                  </a:lnTo>
                  <a:lnTo>
                    <a:pt x="11910" y="17189"/>
                  </a:lnTo>
                  <a:lnTo>
                    <a:pt x="11921" y="17234"/>
                  </a:lnTo>
                  <a:lnTo>
                    <a:pt x="11956" y="17268"/>
                  </a:lnTo>
                  <a:lnTo>
                    <a:pt x="11990" y="17291"/>
                  </a:lnTo>
                  <a:lnTo>
                    <a:pt x="12024" y="17314"/>
                  </a:lnTo>
                  <a:lnTo>
                    <a:pt x="12058" y="17325"/>
                  </a:lnTo>
                  <a:lnTo>
                    <a:pt x="12149" y="17325"/>
                  </a:lnTo>
                  <a:lnTo>
                    <a:pt x="12194" y="17314"/>
                  </a:lnTo>
                  <a:lnTo>
                    <a:pt x="12229" y="17291"/>
                  </a:lnTo>
                  <a:lnTo>
                    <a:pt x="12263" y="17268"/>
                  </a:lnTo>
                  <a:lnTo>
                    <a:pt x="12285" y="17234"/>
                  </a:lnTo>
                  <a:lnTo>
                    <a:pt x="12308" y="17189"/>
                  </a:lnTo>
                  <a:lnTo>
                    <a:pt x="12320" y="17154"/>
                  </a:lnTo>
                  <a:lnTo>
                    <a:pt x="12320" y="17109"/>
                  </a:lnTo>
                  <a:lnTo>
                    <a:pt x="12320" y="17063"/>
                  </a:lnTo>
                  <a:lnTo>
                    <a:pt x="12308" y="17029"/>
                  </a:lnTo>
                  <a:lnTo>
                    <a:pt x="14253" y="15903"/>
                  </a:lnTo>
                  <a:lnTo>
                    <a:pt x="14299" y="15949"/>
                  </a:lnTo>
                  <a:lnTo>
                    <a:pt x="14344" y="15983"/>
                  </a:lnTo>
                  <a:lnTo>
                    <a:pt x="14413" y="16006"/>
                  </a:lnTo>
                  <a:lnTo>
                    <a:pt x="14481" y="16017"/>
                  </a:lnTo>
                  <a:lnTo>
                    <a:pt x="14526" y="16017"/>
                  </a:lnTo>
                  <a:lnTo>
                    <a:pt x="14572" y="15994"/>
                  </a:lnTo>
                  <a:lnTo>
                    <a:pt x="14617" y="15971"/>
                  </a:lnTo>
                  <a:lnTo>
                    <a:pt x="14663" y="15949"/>
                  </a:lnTo>
                  <a:lnTo>
                    <a:pt x="14686" y="15903"/>
                  </a:lnTo>
                  <a:lnTo>
                    <a:pt x="14720" y="15858"/>
                  </a:lnTo>
                  <a:lnTo>
                    <a:pt x="14731" y="15812"/>
                  </a:lnTo>
                  <a:lnTo>
                    <a:pt x="14731" y="15755"/>
                  </a:lnTo>
                  <a:lnTo>
                    <a:pt x="14731" y="15710"/>
                  </a:lnTo>
                  <a:lnTo>
                    <a:pt x="14720" y="15664"/>
                  </a:lnTo>
                  <a:lnTo>
                    <a:pt x="14697" y="15619"/>
                  </a:lnTo>
                  <a:lnTo>
                    <a:pt x="14663" y="15585"/>
                  </a:lnTo>
                  <a:lnTo>
                    <a:pt x="14629" y="15551"/>
                  </a:lnTo>
                  <a:lnTo>
                    <a:pt x="14595" y="15528"/>
                  </a:lnTo>
                  <a:lnTo>
                    <a:pt x="14549" y="15516"/>
                  </a:lnTo>
                  <a:lnTo>
                    <a:pt x="14504" y="15505"/>
                  </a:lnTo>
                  <a:lnTo>
                    <a:pt x="14504" y="13173"/>
                  </a:lnTo>
                  <a:lnTo>
                    <a:pt x="14561" y="13150"/>
                  </a:lnTo>
                  <a:lnTo>
                    <a:pt x="14606" y="13116"/>
                  </a:lnTo>
                  <a:lnTo>
                    <a:pt x="14640" y="13059"/>
                  </a:lnTo>
                  <a:lnTo>
                    <a:pt x="14652" y="13002"/>
                  </a:lnTo>
                  <a:lnTo>
                    <a:pt x="14640" y="12946"/>
                  </a:lnTo>
                  <a:lnTo>
                    <a:pt x="16699" y="11751"/>
                  </a:lnTo>
                  <a:lnTo>
                    <a:pt x="16722" y="11785"/>
                  </a:lnTo>
                  <a:lnTo>
                    <a:pt x="16756" y="11819"/>
                  </a:lnTo>
                  <a:lnTo>
                    <a:pt x="16802" y="11831"/>
                  </a:lnTo>
                  <a:lnTo>
                    <a:pt x="16847" y="11842"/>
                  </a:lnTo>
                  <a:lnTo>
                    <a:pt x="16881" y="11831"/>
                  </a:lnTo>
                  <a:lnTo>
                    <a:pt x="16915" y="11819"/>
                  </a:lnTo>
                  <a:lnTo>
                    <a:pt x="16972" y="11785"/>
                  </a:lnTo>
                  <a:lnTo>
                    <a:pt x="17018" y="11728"/>
                  </a:lnTo>
                  <a:lnTo>
                    <a:pt x="17018" y="11694"/>
                  </a:lnTo>
                  <a:lnTo>
                    <a:pt x="17029" y="11660"/>
                  </a:lnTo>
                  <a:lnTo>
                    <a:pt x="17018" y="11592"/>
                  </a:lnTo>
                  <a:lnTo>
                    <a:pt x="16984" y="11535"/>
                  </a:lnTo>
                  <a:lnTo>
                    <a:pt x="16938" y="11501"/>
                  </a:lnTo>
                  <a:lnTo>
                    <a:pt x="16870" y="11478"/>
                  </a:lnTo>
                  <a:lnTo>
                    <a:pt x="16870" y="9158"/>
                  </a:lnTo>
                  <a:lnTo>
                    <a:pt x="16927" y="9158"/>
                  </a:lnTo>
                  <a:lnTo>
                    <a:pt x="16961" y="9135"/>
                  </a:lnTo>
                  <a:lnTo>
                    <a:pt x="17006" y="9112"/>
                  </a:lnTo>
                  <a:lnTo>
                    <a:pt x="17040" y="9078"/>
                  </a:lnTo>
                  <a:lnTo>
                    <a:pt x="17075" y="9044"/>
                  </a:lnTo>
                  <a:lnTo>
                    <a:pt x="17097" y="8998"/>
                  </a:lnTo>
                  <a:lnTo>
                    <a:pt x="17109" y="8953"/>
                  </a:lnTo>
                  <a:lnTo>
                    <a:pt x="17109" y="8896"/>
                  </a:lnTo>
                  <a:lnTo>
                    <a:pt x="17109" y="8839"/>
                  </a:lnTo>
                  <a:lnTo>
                    <a:pt x="17086" y="8794"/>
                  </a:lnTo>
                  <a:lnTo>
                    <a:pt x="19054" y="7656"/>
                  </a:lnTo>
                  <a:lnTo>
                    <a:pt x="19088" y="7690"/>
                  </a:lnTo>
                  <a:lnTo>
                    <a:pt x="19122" y="7724"/>
                  </a:lnTo>
                  <a:lnTo>
                    <a:pt x="19168" y="7736"/>
                  </a:lnTo>
                  <a:lnTo>
                    <a:pt x="19213" y="7747"/>
                  </a:lnTo>
                  <a:lnTo>
                    <a:pt x="19270" y="7736"/>
                  </a:lnTo>
                  <a:lnTo>
                    <a:pt x="19315" y="7713"/>
                  </a:lnTo>
                  <a:lnTo>
                    <a:pt x="19350" y="7690"/>
                  </a:lnTo>
                  <a:lnTo>
                    <a:pt x="19384" y="7656"/>
                  </a:lnTo>
                  <a:lnTo>
                    <a:pt x="21397" y="8816"/>
                  </a:lnTo>
                  <a:lnTo>
                    <a:pt x="21386" y="8850"/>
                  </a:lnTo>
                  <a:lnTo>
                    <a:pt x="21374" y="8896"/>
                  </a:lnTo>
                  <a:lnTo>
                    <a:pt x="21386" y="8941"/>
                  </a:lnTo>
                  <a:lnTo>
                    <a:pt x="21397" y="8976"/>
                  </a:lnTo>
                  <a:lnTo>
                    <a:pt x="21409" y="9021"/>
                  </a:lnTo>
                  <a:lnTo>
                    <a:pt x="21443" y="9044"/>
                  </a:lnTo>
                  <a:lnTo>
                    <a:pt x="21465" y="9078"/>
                  </a:lnTo>
                  <a:lnTo>
                    <a:pt x="21500" y="9089"/>
                  </a:lnTo>
                  <a:lnTo>
                    <a:pt x="21545" y="9101"/>
                  </a:lnTo>
                  <a:lnTo>
                    <a:pt x="21591" y="9112"/>
                  </a:lnTo>
                  <a:lnTo>
                    <a:pt x="21625" y="9101"/>
                  </a:lnTo>
                  <a:lnTo>
                    <a:pt x="21670" y="9089"/>
                  </a:lnTo>
                  <a:lnTo>
                    <a:pt x="21704" y="9078"/>
                  </a:lnTo>
                  <a:lnTo>
                    <a:pt x="21738" y="9044"/>
                  </a:lnTo>
                  <a:lnTo>
                    <a:pt x="21761" y="9021"/>
                  </a:lnTo>
                  <a:lnTo>
                    <a:pt x="21784" y="8976"/>
                  </a:lnTo>
                  <a:lnTo>
                    <a:pt x="21795" y="8941"/>
                  </a:lnTo>
                  <a:lnTo>
                    <a:pt x="21795" y="8896"/>
                  </a:lnTo>
                  <a:lnTo>
                    <a:pt x="21795" y="8862"/>
                  </a:lnTo>
                  <a:lnTo>
                    <a:pt x="21784" y="8816"/>
                  </a:lnTo>
                  <a:lnTo>
                    <a:pt x="23809" y="7645"/>
                  </a:lnTo>
                  <a:lnTo>
                    <a:pt x="23832" y="7679"/>
                  </a:lnTo>
                  <a:lnTo>
                    <a:pt x="23877" y="7702"/>
                  </a:lnTo>
                  <a:lnTo>
                    <a:pt x="23911" y="7724"/>
                  </a:lnTo>
                  <a:lnTo>
                    <a:pt x="23991" y="7724"/>
                  </a:lnTo>
                  <a:lnTo>
                    <a:pt x="24025" y="7713"/>
                  </a:lnTo>
                  <a:lnTo>
                    <a:pt x="24082" y="7679"/>
                  </a:lnTo>
                  <a:lnTo>
                    <a:pt x="24116" y="7622"/>
                  </a:lnTo>
                  <a:lnTo>
                    <a:pt x="24127" y="7588"/>
                  </a:lnTo>
                  <a:lnTo>
                    <a:pt x="24127" y="7554"/>
                  </a:lnTo>
                  <a:lnTo>
                    <a:pt x="24116" y="7485"/>
                  </a:lnTo>
                  <a:lnTo>
                    <a:pt x="24093" y="7440"/>
                  </a:lnTo>
                  <a:lnTo>
                    <a:pt x="24036" y="7394"/>
                  </a:lnTo>
                  <a:lnTo>
                    <a:pt x="23979" y="7383"/>
                  </a:lnTo>
                  <a:lnTo>
                    <a:pt x="23979" y="5006"/>
                  </a:lnTo>
                  <a:lnTo>
                    <a:pt x="24025" y="4994"/>
                  </a:lnTo>
                  <a:lnTo>
                    <a:pt x="24059" y="4983"/>
                  </a:lnTo>
                  <a:lnTo>
                    <a:pt x="24116" y="4937"/>
                  </a:lnTo>
                  <a:lnTo>
                    <a:pt x="24139" y="4903"/>
                  </a:lnTo>
                  <a:lnTo>
                    <a:pt x="24161" y="4869"/>
                  </a:lnTo>
                  <a:lnTo>
                    <a:pt x="24161" y="4835"/>
                  </a:lnTo>
                  <a:lnTo>
                    <a:pt x="24173" y="4789"/>
                  </a:lnTo>
                  <a:lnTo>
                    <a:pt x="24161" y="4755"/>
                  </a:lnTo>
                  <a:lnTo>
                    <a:pt x="24150" y="4710"/>
                  </a:lnTo>
                  <a:lnTo>
                    <a:pt x="26129" y="3572"/>
                  </a:lnTo>
                  <a:lnTo>
                    <a:pt x="26163" y="3618"/>
                  </a:lnTo>
                  <a:lnTo>
                    <a:pt x="26209" y="3652"/>
                  </a:lnTo>
                  <a:lnTo>
                    <a:pt x="26266" y="3675"/>
                  </a:lnTo>
                  <a:lnTo>
                    <a:pt x="26323" y="3686"/>
                  </a:lnTo>
                  <a:lnTo>
                    <a:pt x="26391" y="3675"/>
                  </a:lnTo>
                  <a:lnTo>
                    <a:pt x="26448" y="3652"/>
                  </a:lnTo>
                  <a:lnTo>
                    <a:pt x="26493" y="3618"/>
                  </a:lnTo>
                  <a:lnTo>
                    <a:pt x="26527" y="3572"/>
                  </a:lnTo>
                  <a:lnTo>
                    <a:pt x="28484" y="4698"/>
                  </a:lnTo>
                  <a:lnTo>
                    <a:pt x="28484" y="4642"/>
                  </a:lnTo>
                  <a:lnTo>
                    <a:pt x="26550" y="3527"/>
                  </a:lnTo>
                  <a:lnTo>
                    <a:pt x="26562" y="3481"/>
                  </a:lnTo>
                  <a:lnTo>
                    <a:pt x="26562" y="3447"/>
                  </a:lnTo>
                  <a:lnTo>
                    <a:pt x="26562" y="3402"/>
                  </a:lnTo>
                  <a:lnTo>
                    <a:pt x="26550" y="3356"/>
                  </a:lnTo>
                  <a:lnTo>
                    <a:pt x="26527" y="3322"/>
                  </a:lnTo>
                  <a:lnTo>
                    <a:pt x="26505" y="3288"/>
                  </a:lnTo>
                  <a:lnTo>
                    <a:pt x="26471" y="3265"/>
                  </a:lnTo>
                  <a:lnTo>
                    <a:pt x="26436" y="3242"/>
                  </a:lnTo>
                  <a:lnTo>
                    <a:pt x="26402" y="3220"/>
                  </a:lnTo>
                  <a:lnTo>
                    <a:pt x="26357" y="3208"/>
                  </a:lnTo>
                  <a:lnTo>
                    <a:pt x="26357" y="922"/>
                  </a:lnTo>
                  <a:lnTo>
                    <a:pt x="26402" y="910"/>
                  </a:lnTo>
                  <a:lnTo>
                    <a:pt x="26436" y="899"/>
                  </a:lnTo>
                  <a:lnTo>
                    <a:pt x="26471" y="876"/>
                  </a:lnTo>
                  <a:lnTo>
                    <a:pt x="26505" y="842"/>
                  </a:lnTo>
                  <a:lnTo>
                    <a:pt x="26527" y="808"/>
                  </a:lnTo>
                  <a:lnTo>
                    <a:pt x="26550" y="774"/>
                  </a:lnTo>
                  <a:lnTo>
                    <a:pt x="26562" y="728"/>
                  </a:lnTo>
                  <a:lnTo>
                    <a:pt x="26562" y="683"/>
                  </a:lnTo>
                  <a:lnTo>
                    <a:pt x="26562" y="637"/>
                  </a:lnTo>
                  <a:lnTo>
                    <a:pt x="26539" y="592"/>
                  </a:lnTo>
                  <a:lnTo>
                    <a:pt x="27574" y="0"/>
                  </a:lnTo>
                  <a:lnTo>
                    <a:pt x="27483" y="0"/>
                  </a:lnTo>
                  <a:lnTo>
                    <a:pt x="26516" y="558"/>
                  </a:lnTo>
                  <a:lnTo>
                    <a:pt x="26482" y="512"/>
                  </a:lnTo>
                  <a:lnTo>
                    <a:pt x="26436" y="478"/>
                  </a:lnTo>
                  <a:lnTo>
                    <a:pt x="26380" y="455"/>
                  </a:lnTo>
                  <a:lnTo>
                    <a:pt x="26266" y="455"/>
                  </a:lnTo>
                  <a:lnTo>
                    <a:pt x="26220" y="478"/>
                  </a:lnTo>
                  <a:lnTo>
                    <a:pt x="26175" y="512"/>
                  </a:lnTo>
                  <a:lnTo>
                    <a:pt x="26141" y="546"/>
                  </a:lnTo>
                  <a:lnTo>
                    <a:pt x="25185" y="0"/>
                  </a:lnTo>
                  <a:lnTo>
                    <a:pt x="25094" y="0"/>
                  </a:lnTo>
                  <a:lnTo>
                    <a:pt x="26107" y="592"/>
                  </a:lnTo>
                  <a:lnTo>
                    <a:pt x="26095" y="637"/>
                  </a:lnTo>
                  <a:lnTo>
                    <a:pt x="26084" y="683"/>
                  </a:lnTo>
                  <a:lnTo>
                    <a:pt x="26095" y="740"/>
                  </a:lnTo>
                  <a:lnTo>
                    <a:pt x="26107" y="774"/>
                  </a:lnTo>
                  <a:lnTo>
                    <a:pt x="26129" y="819"/>
                  </a:lnTo>
                  <a:lnTo>
                    <a:pt x="26152" y="854"/>
                  </a:lnTo>
                  <a:lnTo>
                    <a:pt x="26186" y="876"/>
                  </a:lnTo>
                  <a:lnTo>
                    <a:pt x="26220" y="899"/>
                  </a:lnTo>
                  <a:lnTo>
                    <a:pt x="26266" y="922"/>
                  </a:lnTo>
                  <a:lnTo>
                    <a:pt x="26311" y="922"/>
                  </a:lnTo>
                  <a:lnTo>
                    <a:pt x="26311" y="3208"/>
                  </a:lnTo>
                  <a:lnTo>
                    <a:pt x="26266" y="3220"/>
                  </a:lnTo>
                  <a:lnTo>
                    <a:pt x="26220" y="3231"/>
                  </a:lnTo>
                  <a:lnTo>
                    <a:pt x="26186" y="3254"/>
                  </a:lnTo>
                  <a:lnTo>
                    <a:pt x="26152" y="3288"/>
                  </a:lnTo>
                  <a:lnTo>
                    <a:pt x="26129" y="3322"/>
                  </a:lnTo>
                  <a:lnTo>
                    <a:pt x="26107" y="3356"/>
                  </a:lnTo>
                  <a:lnTo>
                    <a:pt x="26095" y="3402"/>
                  </a:lnTo>
                  <a:lnTo>
                    <a:pt x="26084" y="3447"/>
                  </a:lnTo>
                  <a:lnTo>
                    <a:pt x="26095" y="3493"/>
                  </a:lnTo>
                  <a:lnTo>
                    <a:pt x="26107" y="3527"/>
                  </a:lnTo>
                  <a:lnTo>
                    <a:pt x="24127" y="4664"/>
                  </a:lnTo>
                  <a:lnTo>
                    <a:pt x="24093" y="4630"/>
                  </a:lnTo>
                  <a:lnTo>
                    <a:pt x="24059" y="4607"/>
                  </a:lnTo>
                  <a:lnTo>
                    <a:pt x="24014" y="4585"/>
                  </a:lnTo>
                  <a:lnTo>
                    <a:pt x="23957" y="4573"/>
                  </a:lnTo>
                  <a:lnTo>
                    <a:pt x="23900" y="4585"/>
                  </a:lnTo>
                  <a:lnTo>
                    <a:pt x="23854" y="4607"/>
                  </a:lnTo>
                  <a:lnTo>
                    <a:pt x="23820" y="4630"/>
                  </a:lnTo>
                  <a:lnTo>
                    <a:pt x="23786" y="4664"/>
                  </a:lnTo>
                  <a:lnTo>
                    <a:pt x="21807" y="3527"/>
                  </a:lnTo>
                  <a:lnTo>
                    <a:pt x="21818" y="3493"/>
                  </a:lnTo>
                  <a:lnTo>
                    <a:pt x="21829" y="3447"/>
                  </a:lnTo>
                  <a:lnTo>
                    <a:pt x="21818" y="3402"/>
                  </a:lnTo>
                  <a:lnTo>
                    <a:pt x="21807" y="3356"/>
                  </a:lnTo>
                  <a:lnTo>
                    <a:pt x="21795" y="3322"/>
                  </a:lnTo>
                  <a:lnTo>
                    <a:pt x="21761" y="3288"/>
                  </a:lnTo>
                  <a:lnTo>
                    <a:pt x="21738" y="3254"/>
                  </a:lnTo>
                  <a:lnTo>
                    <a:pt x="21693" y="3231"/>
                  </a:lnTo>
                  <a:lnTo>
                    <a:pt x="21659" y="3220"/>
                  </a:lnTo>
                  <a:lnTo>
                    <a:pt x="21613" y="3208"/>
                  </a:lnTo>
                  <a:lnTo>
                    <a:pt x="21613" y="910"/>
                  </a:lnTo>
                  <a:lnTo>
                    <a:pt x="21659" y="899"/>
                  </a:lnTo>
                  <a:lnTo>
                    <a:pt x="21693" y="888"/>
                  </a:lnTo>
                  <a:lnTo>
                    <a:pt x="21727" y="865"/>
                  </a:lnTo>
                  <a:lnTo>
                    <a:pt x="21750" y="842"/>
                  </a:lnTo>
                  <a:lnTo>
                    <a:pt x="21773" y="808"/>
                  </a:lnTo>
                  <a:lnTo>
                    <a:pt x="21795" y="774"/>
                  </a:lnTo>
                  <a:lnTo>
                    <a:pt x="21807" y="728"/>
                  </a:lnTo>
                  <a:lnTo>
                    <a:pt x="21807" y="683"/>
                  </a:lnTo>
                  <a:lnTo>
                    <a:pt x="21807" y="637"/>
                  </a:lnTo>
                  <a:lnTo>
                    <a:pt x="21795" y="603"/>
                  </a:lnTo>
                  <a:lnTo>
                    <a:pt x="22830" y="0"/>
                  </a:lnTo>
                  <a:lnTo>
                    <a:pt x="22739" y="0"/>
                  </a:lnTo>
                  <a:lnTo>
                    <a:pt x="21773" y="558"/>
                  </a:lnTo>
                  <a:lnTo>
                    <a:pt x="21738" y="524"/>
                  </a:lnTo>
                  <a:lnTo>
                    <a:pt x="21693" y="490"/>
                  </a:lnTo>
                  <a:lnTo>
                    <a:pt x="21636" y="467"/>
                  </a:lnTo>
                  <a:lnTo>
                    <a:pt x="21534" y="467"/>
                  </a:lnTo>
                  <a:lnTo>
                    <a:pt x="21488" y="490"/>
                  </a:lnTo>
                  <a:lnTo>
                    <a:pt x="21443" y="512"/>
                  </a:lnTo>
                  <a:lnTo>
                    <a:pt x="21409" y="558"/>
                  </a:lnTo>
                  <a:lnTo>
                    <a:pt x="20442" y="0"/>
                  </a:lnTo>
                  <a:lnTo>
                    <a:pt x="20351" y="0"/>
                  </a:lnTo>
                  <a:lnTo>
                    <a:pt x="21386" y="592"/>
                  </a:lnTo>
                  <a:lnTo>
                    <a:pt x="21363" y="637"/>
                  </a:lnTo>
                  <a:lnTo>
                    <a:pt x="21363" y="683"/>
                  </a:lnTo>
                  <a:lnTo>
                    <a:pt x="21363" y="728"/>
                  </a:lnTo>
                  <a:lnTo>
                    <a:pt x="21374" y="774"/>
                  </a:lnTo>
                  <a:lnTo>
                    <a:pt x="21397" y="808"/>
                  </a:lnTo>
                  <a:lnTo>
                    <a:pt x="21420" y="842"/>
                  </a:lnTo>
                  <a:lnTo>
                    <a:pt x="21454" y="865"/>
                  </a:lnTo>
                  <a:lnTo>
                    <a:pt x="21488" y="888"/>
                  </a:lnTo>
                  <a:lnTo>
                    <a:pt x="21522" y="899"/>
                  </a:lnTo>
                  <a:lnTo>
                    <a:pt x="21568" y="910"/>
                  </a:lnTo>
                  <a:lnTo>
                    <a:pt x="21568" y="3208"/>
                  </a:lnTo>
                  <a:lnTo>
                    <a:pt x="21522" y="3220"/>
                  </a:lnTo>
                  <a:lnTo>
                    <a:pt x="21477" y="3231"/>
                  </a:lnTo>
                  <a:lnTo>
                    <a:pt x="21443" y="3254"/>
                  </a:lnTo>
                  <a:lnTo>
                    <a:pt x="21409" y="3276"/>
                  </a:lnTo>
                  <a:lnTo>
                    <a:pt x="21386" y="3322"/>
                  </a:lnTo>
                  <a:lnTo>
                    <a:pt x="21363" y="3356"/>
                  </a:lnTo>
                  <a:lnTo>
                    <a:pt x="21352" y="3402"/>
                  </a:lnTo>
                  <a:lnTo>
                    <a:pt x="21340" y="3447"/>
                  </a:lnTo>
                  <a:lnTo>
                    <a:pt x="21352" y="3493"/>
                  </a:lnTo>
                  <a:lnTo>
                    <a:pt x="21363" y="3527"/>
                  </a:lnTo>
                  <a:lnTo>
                    <a:pt x="19418" y="4653"/>
                  </a:lnTo>
                  <a:lnTo>
                    <a:pt x="19384" y="4607"/>
                  </a:lnTo>
                  <a:lnTo>
                    <a:pt x="19338" y="4573"/>
                  </a:lnTo>
                  <a:lnTo>
                    <a:pt x="19281" y="4551"/>
                  </a:lnTo>
                  <a:lnTo>
                    <a:pt x="19213" y="4539"/>
                  </a:lnTo>
                  <a:lnTo>
                    <a:pt x="19156" y="4551"/>
                  </a:lnTo>
                  <a:lnTo>
                    <a:pt x="19099" y="4573"/>
                  </a:lnTo>
                  <a:lnTo>
                    <a:pt x="19054" y="4607"/>
                  </a:lnTo>
                  <a:lnTo>
                    <a:pt x="19008" y="4653"/>
                  </a:lnTo>
                  <a:lnTo>
                    <a:pt x="17075" y="3527"/>
                  </a:lnTo>
                  <a:lnTo>
                    <a:pt x="17086" y="3493"/>
                  </a:lnTo>
                  <a:lnTo>
                    <a:pt x="17086" y="3447"/>
                  </a:lnTo>
                  <a:lnTo>
                    <a:pt x="17086" y="3402"/>
                  </a:lnTo>
                  <a:lnTo>
                    <a:pt x="17075" y="3356"/>
                  </a:lnTo>
                  <a:lnTo>
                    <a:pt x="17052" y="3322"/>
                  </a:lnTo>
                  <a:lnTo>
                    <a:pt x="17029" y="3288"/>
                  </a:lnTo>
                  <a:lnTo>
                    <a:pt x="16995" y="3254"/>
                  </a:lnTo>
                  <a:lnTo>
                    <a:pt x="16961" y="3231"/>
                  </a:lnTo>
                  <a:lnTo>
                    <a:pt x="16915" y="3208"/>
                  </a:lnTo>
                  <a:lnTo>
                    <a:pt x="16870" y="3208"/>
                  </a:lnTo>
                  <a:lnTo>
                    <a:pt x="16870" y="910"/>
                  </a:lnTo>
                  <a:lnTo>
                    <a:pt x="16915" y="899"/>
                  </a:lnTo>
                  <a:lnTo>
                    <a:pt x="16949" y="888"/>
                  </a:lnTo>
                  <a:lnTo>
                    <a:pt x="16984" y="865"/>
                  </a:lnTo>
                  <a:lnTo>
                    <a:pt x="17018" y="842"/>
                  </a:lnTo>
                  <a:lnTo>
                    <a:pt x="17040" y="808"/>
                  </a:lnTo>
                  <a:lnTo>
                    <a:pt x="17052" y="774"/>
                  </a:lnTo>
                  <a:lnTo>
                    <a:pt x="17063" y="728"/>
                  </a:lnTo>
                  <a:lnTo>
                    <a:pt x="17075" y="683"/>
                  </a:lnTo>
                  <a:lnTo>
                    <a:pt x="17063" y="637"/>
                  </a:lnTo>
                  <a:lnTo>
                    <a:pt x="17052" y="592"/>
                  </a:lnTo>
                  <a:lnTo>
                    <a:pt x="18087" y="0"/>
                  </a:lnTo>
                  <a:lnTo>
                    <a:pt x="17996" y="0"/>
                  </a:lnTo>
                  <a:lnTo>
                    <a:pt x="17029" y="558"/>
                  </a:lnTo>
                  <a:lnTo>
                    <a:pt x="16995" y="524"/>
                  </a:lnTo>
                  <a:lnTo>
                    <a:pt x="16949" y="490"/>
                  </a:lnTo>
                  <a:lnTo>
                    <a:pt x="16904" y="467"/>
                  </a:lnTo>
                  <a:lnTo>
                    <a:pt x="16790" y="467"/>
                  </a:lnTo>
                  <a:lnTo>
                    <a:pt x="16745" y="490"/>
                  </a:lnTo>
                  <a:lnTo>
                    <a:pt x="16699" y="512"/>
                  </a:lnTo>
                  <a:lnTo>
                    <a:pt x="16665" y="558"/>
                  </a:lnTo>
                  <a:lnTo>
                    <a:pt x="15698" y="0"/>
                  </a:lnTo>
                  <a:lnTo>
                    <a:pt x="15607" y="0"/>
                  </a:lnTo>
                  <a:lnTo>
                    <a:pt x="16642" y="592"/>
                  </a:lnTo>
                  <a:lnTo>
                    <a:pt x="16620" y="637"/>
                  </a:lnTo>
                  <a:lnTo>
                    <a:pt x="16620" y="683"/>
                  </a:lnTo>
                  <a:lnTo>
                    <a:pt x="16620" y="728"/>
                  </a:lnTo>
                  <a:lnTo>
                    <a:pt x="16631" y="774"/>
                  </a:lnTo>
                  <a:lnTo>
                    <a:pt x="16654" y="808"/>
                  </a:lnTo>
                  <a:lnTo>
                    <a:pt x="16676" y="842"/>
                  </a:lnTo>
                  <a:lnTo>
                    <a:pt x="16711" y="865"/>
                  </a:lnTo>
                  <a:lnTo>
                    <a:pt x="16745" y="888"/>
                  </a:lnTo>
                  <a:lnTo>
                    <a:pt x="16779" y="910"/>
                  </a:lnTo>
                  <a:lnTo>
                    <a:pt x="16824" y="910"/>
                  </a:lnTo>
                  <a:lnTo>
                    <a:pt x="16824" y="3208"/>
                  </a:lnTo>
                  <a:lnTo>
                    <a:pt x="16779" y="3208"/>
                  </a:lnTo>
                  <a:lnTo>
                    <a:pt x="16733" y="3231"/>
                  </a:lnTo>
                  <a:lnTo>
                    <a:pt x="16699" y="3254"/>
                  </a:lnTo>
                  <a:lnTo>
                    <a:pt x="16665" y="3276"/>
                  </a:lnTo>
                  <a:lnTo>
                    <a:pt x="16642" y="3311"/>
                  </a:lnTo>
                  <a:lnTo>
                    <a:pt x="16620" y="3356"/>
                  </a:lnTo>
                  <a:lnTo>
                    <a:pt x="16608" y="3402"/>
                  </a:lnTo>
                  <a:lnTo>
                    <a:pt x="16597" y="3447"/>
                  </a:lnTo>
                  <a:lnTo>
                    <a:pt x="16608" y="3493"/>
                  </a:lnTo>
                  <a:lnTo>
                    <a:pt x="16620" y="3538"/>
                  </a:lnTo>
                  <a:lnTo>
                    <a:pt x="14617" y="4687"/>
                  </a:lnTo>
                  <a:lnTo>
                    <a:pt x="14595" y="4653"/>
                  </a:lnTo>
                  <a:lnTo>
                    <a:pt x="14561" y="4630"/>
                  </a:lnTo>
                  <a:lnTo>
                    <a:pt x="14515" y="4619"/>
                  </a:lnTo>
                  <a:lnTo>
                    <a:pt x="14435" y="4619"/>
                  </a:lnTo>
                  <a:lnTo>
                    <a:pt x="14401" y="4630"/>
                  </a:lnTo>
                  <a:lnTo>
                    <a:pt x="14367" y="4653"/>
                  </a:lnTo>
                  <a:lnTo>
                    <a:pt x="14333" y="4687"/>
                  </a:lnTo>
                  <a:lnTo>
                    <a:pt x="12308" y="3515"/>
                  </a:lnTo>
                  <a:lnTo>
                    <a:pt x="12320" y="3447"/>
                  </a:lnTo>
                  <a:lnTo>
                    <a:pt x="12320" y="3402"/>
                  </a:lnTo>
                  <a:lnTo>
                    <a:pt x="12308" y="3367"/>
                  </a:lnTo>
                  <a:lnTo>
                    <a:pt x="12285" y="3333"/>
                  </a:lnTo>
                  <a:lnTo>
                    <a:pt x="12263" y="3299"/>
                  </a:lnTo>
                  <a:lnTo>
                    <a:pt x="12240" y="3276"/>
                  </a:lnTo>
                  <a:lnTo>
                    <a:pt x="12206" y="3254"/>
                  </a:lnTo>
                  <a:lnTo>
                    <a:pt x="12172" y="3242"/>
                  </a:lnTo>
                  <a:lnTo>
                    <a:pt x="12126" y="3231"/>
                  </a:lnTo>
                  <a:lnTo>
                    <a:pt x="12126" y="933"/>
                  </a:lnTo>
                  <a:lnTo>
                    <a:pt x="12172" y="922"/>
                  </a:lnTo>
                  <a:lnTo>
                    <a:pt x="12217" y="899"/>
                  </a:lnTo>
                  <a:lnTo>
                    <a:pt x="12251" y="876"/>
                  </a:lnTo>
                  <a:lnTo>
                    <a:pt x="12285" y="854"/>
                  </a:lnTo>
                  <a:lnTo>
                    <a:pt x="12308" y="819"/>
                  </a:lnTo>
                  <a:lnTo>
                    <a:pt x="12331" y="774"/>
                  </a:lnTo>
                  <a:lnTo>
                    <a:pt x="12342" y="740"/>
                  </a:lnTo>
                  <a:lnTo>
                    <a:pt x="12354" y="683"/>
                  </a:lnTo>
                  <a:lnTo>
                    <a:pt x="12342" y="637"/>
                  </a:lnTo>
                  <a:lnTo>
                    <a:pt x="12331" y="592"/>
                  </a:lnTo>
                  <a:lnTo>
                    <a:pt x="13343" y="0"/>
                  </a:lnTo>
                  <a:lnTo>
                    <a:pt x="13252" y="0"/>
                  </a:lnTo>
                  <a:lnTo>
                    <a:pt x="12308" y="546"/>
                  </a:lnTo>
                  <a:lnTo>
                    <a:pt x="12263" y="501"/>
                  </a:lnTo>
                  <a:lnTo>
                    <a:pt x="12217" y="478"/>
                  </a:lnTo>
                  <a:lnTo>
                    <a:pt x="12160" y="455"/>
                  </a:lnTo>
                  <a:lnTo>
                    <a:pt x="12103" y="444"/>
                  </a:lnTo>
                  <a:lnTo>
                    <a:pt x="12047" y="455"/>
                  </a:lnTo>
                  <a:lnTo>
                    <a:pt x="11990" y="478"/>
                  </a:lnTo>
                  <a:lnTo>
                    <a:pt x="11944" y="501"/>
                  </a:lnTo>
                  <a:lnTo>
                    <a:pt x="11910" y="546"/>
                  </a:lnTo>
                  <a:lnTo>
                    <a:pt x="10966" y="0"/>
                  </a:lnTo>
                  <a:lnTo>
                    <a:pt x="10875" y="0"/>
                  </a:lnTo>
                  <a:lnTo>
                    <a:pt x="11887" y="581"/>
                  </a:lnTo>
                  <a:lnTo>
                    <a:pt x="11865" y="637"/>
                  </a:lnTo>
                  <a:lnTo>
                    <a:pt x="11865" y="683"/>
                  </a:lnTo>
                  <a:lnTo>
                    <a:pt x="11865" y="740"/>
                  </a:lnTo>
                  <a:lnTo>
                    <a:pt x="11876" y="774"/>
                  </a:lnTo>
                  <a:lnTo>
                    <a:pt x="11899" y="819"/>
                  </a:lnTo>
                  <a:lnTo>
                    <a:pt x="11921" y="854"/>
                  </a:lnTo>
                  <a:lnTo>
                    <a:pt x="11956" y="888"/>
                  </a:lnTo>
                  <a:lnTo>
                    <a:pt x="12001" y="910"/>
                  </a:lnTo>
                  <a:lnTo>
                    <a:pt x="12035" y="922"/>
                  </a:lnTo>
                  <a:lnTo>
                    <a:pt x="12081" y="933"/>
                  </a:lnTo>
                  <a:lnTo>
                    <a:pt x="12081" y="3231"/>
                  </a:lnTo>
                  <a:lnTo>
                    <a:pt x="12047" y="3242"/>
                  </a:lnTo>
                  <a:lnTo>
                    <a:pt x="12012" y="3254"/>
                  </a:lnTo>
                  <a:lnTo>
                    <a:pt x="11978" y="3276"/>
                  </a:lnTo>
                  <a:lnTo>
                    <a:pt x="11944" y="3299"/>
                  </a:lnTo>
                  <a:lnTo>
                    <a:pt x="11921" y="3333"/>
                  </a:lnTo>
                  <a:lnTo>
                    <a:pt x="11899" y="3367"/>
                  </a:lnTo>
                  <a:lnTo>
                    <a:pt x="11887" y="3402"/>
                  </a:lnTo>
                  <a:lnTo>
                    <a:pt x="11887" y="3447"/>
                  </a:lnTo>
                  <a:lnTo>
                    <a:pt x="11887" y="3481"/>
                  </a:lnTo>
                  <a:lnTo>
                    <a:pt x="11899" y="3515"/>
                  </a:lnTo>
                  <a:lnTo>
                    <a:pt x="9942" y="4653"/>
                  </a:lnTo>
                  <a:lnTo>
                    <a:pt x="9897" y="4607"/>
                  </a:lnTo>
                  <a:lnTo>
                    <a:pt x="9851" y="4573"/>
                  </a:lnTo>
                  <a:lnTo>
                    <a:pt x="9794" y="4551"/>
                  </a:lnTo>
                  <a:lnTo>
                    <a:pt x="9681" y="4551"/>
                  </a:lnTo>
                  <a:lnTo>
                    <a:pt x="9624" y="4573"/>
                  </a:lnTo>
                  <a:lnTo>
                    <a:pt x="9578" y="4607"/>
                  </a:lnTo>
                  <a:lnTo>
                    <a:pt x="9533" y="4653"/>
                  </a:lnTo>
                  <a:lnTo>
                    <a:pt x="7576" y="3527"/>
                  </a:lnTo>
                  <a:lnTo>
                    <a:pt x="7587" y="3481"/>
                  </a:lnTo>
                  <a:lnTo>
                    <a:pt x="7587" y="3447"/>
                  </a:lnTo>
                  <a:lnTo>
                    <a:pt x="7587" y="3402"/>
                  </a:lnTo>
                  <a:lnTo>
                    <a:pt x="7576" y="3367"/>
                  </a:lnTo>
                  <a:lnTo>
                    <a:pt x="7553" y="3322"/>
                  </a:lnTo>
                  <a:lnTo>
                    <a:pt x="7531" y="3299"/>
                  </a:lnTo>
                  <a:lnTo>
                    <a:pt x="7508" y="3265"/>
                  </a:lnTo>
                  <a:lnTo>
                    <a:pt x="7474" y="3242"/>
                  </a:lnTo>
                  <a:lnTo>
                    <a:pt x="7428" y="3231"/>
                  </a:lnTo>
                  <a:lnTo>
                    <a:pt x="7394" y="3220"/>
                  </a:lnTo>
                  <a:lnTo>
                    <a:pt x="7394" y="933"/>
                  </a:lnTo>
                  <a:lnTo>
                    <a:pt x="7440" y="922"/>
                  </a:lnTo>
                  <a:lnTo>
                    <a:pt x="7474" y="910"/>
                  </a:lnTo>
                  <a:lnTo>
                    <a:pt x="7519" y="888"/>
                  </a:lnTo>
                  <a:lnTo>
                    <a:pt x="7553" y="854"/>
                  </a:lnTo>
                  <a:lnTo>
                    <a:pt x="7576" y="819"/>
                  </a:lnTo>
                  <a:lnTo>
                    <a:pt x="7599" y="785"/>
                  </a:lnTo>
                  <a:lnTo>
                    <a:pt x="7610" y="740"/>
                  </a:lnTo>
                  <a:lnTo>
                    <a:pt x="7610" y="683"/>
                  </a:lnTo>
                  <a:lnTo>
                    <a:pt x="7610" y="637"/>
                  </a:lnTo>
                  <a:lnTo>
                    <a:pt x="7587" y="581"/>
                  </a:lnTo>
                  <a:lnTo>
                    <a:pt x="8600" y="0"/>
                  </a:lnTo>
                  <a:lnTo>
                    <a:pt x="8509" y="0"/>
                  </a:lnTo>
                  <a:lnTo>
                    <a:pt x="7565" y="546"/>
                  </a:lnTo>
                  <a:lnTo>
                    <a:pt x="7531" y="501"/>
                  </a:lnTo>
                  <a:lnTo>
                    <a:pt x="7485" y="467"/>
                  </a:lnTo>
                  <a:lnTo>
                    <a:pt x="7428" y="444"/>
                  </a:lnTo>
                  <a:lnTo>
                    <a:pt x="7303" y="444"/>
                  </a:lnTo>
                  <a:lnTo>
                    <a:pt x="7246" y="467"/>
                  </a:lnTo>
                  <a:lnTo>
                    <a:pt x="7201" y="501"/>
                  </a:lnTo>
                  <a:lnTo>
                    <a:pt x="7167" y="546"/>
                  </a:lnTo>
                  <a:lnTo>
                    <a:pt x="6222" y="0"/>
                  </a:lnTo>
                  <a:lnTo>
                    <a:pt x="6131" y="0"/>
                  </a:lnTo>
                  <a:lnTo>
                    <a:pt x="7144" y="581"/>
                  </a:lnTo>
                  <a:lnTo>
                    <a:pt x="7121" y="637"/>
                  </a:lnTo>
                  <a:lnTo>
                    <a:pt x="7121" y="683"/>
                  </a:lnTo>
                  <a:lnTo>
                    <a:pt x="7121" y="740"/>
                  </a:lnTo>
                  <a:lnTo>
                    <a:pt x="7132" y="785"/>
                  </a:lnTo>
                  <a:lnTo>
                    <a:pt x="7155" y="819"/>
                  </a:lnTo>
                  <a:lnTo>
                    <a:pt x="7178" y="854"/>
                  </a:lnTo>
                  <a:lnTo>
                    <a:pt x="7212" y="888"/>
                  </a:lnTo>
                  <a:lnTo>
                    <a:pt x="7258" y="910"/>
                  </a:lnTo>
                  <a:lnTo>
                    <a:pt x="7303" y="922"/>
                  </a:lnTo>
                  <a:lnTo>
                    <a:pt x="7349" y="933"/>
                  </a:lnTo>
                  <a:lnTo>
                    <a:pt x="7349" y="3220"/>
                  </a:lnTo>
                  <a:lnTo>
                    <a:pt x="7303" y="3231"/>
                  </a:lnTo>
                  <a:lnTo>
                    <a:pt x="7269" y="3242"/>
                  </a:lnTo>
                  <a:lnTo>
                    <a:pt x="7235" y="3265"/>
                  </a:lnTo>
                  <a:lnTo>
                    <a:pt x="7201" y="3299"/>
                  </a:lnTo>
                  <a:lnTo>
                    <a:pt x="7178" y="3322"/>
                  </a:lnTo>
                  <a:lnTo>
                    <a:pt x="7155" y="3367"/>
                  </a:lnTo>
                  <a:lnTo>
                    <a:pt x="7144" y="3402"/>
                  </a:lnTo>
                  <a:lnTo>
                    <a:pt x="7144" y="3447"/>
                  </a:lnTo>
                  <a:lnTo>
                    <a:pt x="7144" y="3481"/>
                  </a:lnTo>
                  <a:lnTo>
                    <a:pt x="7155" y="3527"/>
                  </a:lnTo>
                  <a:lnTo>
                    <a:pt x="5164" y="4676"/>
                  </a:lnTo>
                  <a:lnTo>
                    <a:pt x="5130" y="4642"/>
                  </a:lnTo>
                  <a:lnTo>
                    <a:pt x="5085" y="4607"/>
                  </a:lnTo>
                  <a:lnTo>
                    <a:pt x="5051" y="4596"/>
                  </a:lnTo>
                  <a:lnTo>
                    <a:pt x="4994" y="4585"/>
                  </a:lnTo>
                  <a:lnTo>
                    <a:pt x="4948" y="4596"/>
                  </a:lnTo>
                  <a:lnTo>
                    <a:pt x="4903" y="4607"/>
                  </a:lnTo>
                  <a:lnTo>
                    <a:pt x="4857" y="4642"/>
                  </a:lnTo>
                  <a:lnTo>
                    <a:pt x="4835" y="4676"/>
                  </a:lnTo>
                  <a:lnTo>
                    <a:pt x="2833" y="3515"/>
                  </a:lnTo>
                  <a:lnTo>
                    <a:pt x="2844" y="3481"/>
                  </a:lnTo>
                  <a:lnTo>
                    <a:pt x="2844" y="3447"/>
                  </a:lnTo>
                  <a:lnTo>
                    <a:pt x="2844" y="3402"/>
                  </a:lnTo>
                  <a:lnTo>
                    <a:pt x="2833" y="3367"/>
                  </a:lnTo>
                  <a:lnTo>
                    <a:pt x="2810" y="3333"/>
                  </a:lnTo>
                  <a:lnTo>
                    <a:pt x="2787" y="3299"/>
                  </a:lnTo>
                  <a:lnTo>
                    <a:pt x="2764" y="3276"/>
                  </a:lnTo>
                  <a:lnTo>
                    <a:pt x="2730" y="3254"/>
                  </a:lnTo>
                  <a:lnTo>
                    <a:pt x="2685" y="3231"/>
                  </a:lnTo>
                  <a:lnTo>
                    <a:pt x="2651" y="3231"/>
                  </a:lnTo>
                  <a:lnTo>
                    <a:pt x="2651" y="888"/>
                  </a:lnTo>
                  <a:lnTo>
                    <a:pt x="2685" y="888"/>
                  </a:lnTo>
                  <a:lnTo>
                    <a:pt x="2719" y="876"/>
                  </a:lnTo>
                  <a:lnTo>
                    <a:pt x="2776" y="831"/>
                  </a:lnTo>
                  <a:lnTo>
                    <a:pt x="2821" y="763"/>
                  </a:lnTo>
                  <a:lnTo>
                    <a:pt x="2833" y="728"/>
                  </a:lnTo>
                  <a:lnTo>
                    <a:pt x="2833" y="683"/>
                  </a:lnTo>
                  <a:lnTo>
                    <a:pt x="2833" y="649"/>
                  </a:lnTo>
                  <a:lnTo>
                    <a:pt x="2810" y="603"/>
                  </a:lnTo>
                  <a:lnTo>
                    <a:pt x="3868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>
              <a:off x="0" y="3342092"/>
              <a:ext cx="1751464" cy="1801389"/>
            </a:xfrm>
            <a:custGeom>
              <a:avLst/>
              <a:gdLst/>
              <a:ahLst/>
              <a:cxnLst/>
              <a:rect l="l" t="t" r="r" b="b"/>
              <a:pathLst>
                <a:path w="16734" h="17211" extrusionOk="0">
                  <a:moveTo>
                    <a:pt x="11933" y="387"/>
                  </a:moveTo>
                  <a:lnTo>
                    <a:pt x="13912" y="1524"/>
                  </a:lnTo>
                  <a:lnTo>
                    <a:pt x="13901" y="1558"/>
                  </a:lnTo>
                  <a:lnTo>
                    <a:pt x="13889" y="1604"/>
                  </a:lnTo>
                  <a:lnTo>
                    <a:pt x="13901" y="1638"/>
                  </a:lnTo>
                  <a:lnTo>
                    <a:pt x="13912" y="1672"/>
                  </a:lnTo>
                  <a:lnTo>
                    <a:pt x="13946" y="1729"/>
                  </a:lnTo>
                  <a:lnTo>
                    <a:pt x="14003" y="1775"/>
                  </a:lnTo>
                  <a:lnTo>
                    <a:pt x="14037" y="1786"/>
                  </a:lnTo>
                  <a:lnTo>
                    <a:pt x="14071" y="1797"/>
                  </a:lnTo>
                  <a:lnTo>
                    <a:pt x="14071" y="4084"/>
                  </a:lnTo>
                  <a:lnTo>
                    <a:pt x="14026" y="4095"/>
                  </a:lnTo>
                  <a:lnTo>
                    <a:pt x="13980" y="4118"/>
                  </a:lnTo>
                  <a:lnTo>
                    <a:pt x="13935" y="4141"/>
                  </a:lnTo>
                  <a:lnTo>
                    <a:pt x="13901" y="4175"/>
                  </a:lnTo>
                  <a:lnTo>
                    <a:pt x="13867" y="4209"/>
                  </a:lnTo>
                  <a:lnTo>
                    <a:pt x="13844" y="4254"/>
                  </a:lnTo>
                  <a:lnTo>
                    <a:pt x="13832" y="4300"/>
                  </a:lnTo>
                  <a:lnTo>
                    <a:pt x="13821" y="4357"/>
                  </a:lnTo>
                  <a:lnTo>
                    <a:pt x="13832" y="4414"/>
                  </a:lnTo>
                  <a:lnTo>
                    <a:pt x="13844" y="4459"/>
                  </a:lnTo>
                  <a:lnTo>
                    <a:pt x="11910" y="5574"/>
                  </a:lnTo>
                  <a:lnTo>
                    <a:pt x="11876" y="5540"/>
                  </a:lnTo>
                  <a:lnTo>
                    <a:pt x="11830" y="5506"/>
                  </a:lnTo>
                  <a:lnTo>
                    <a:pt x="11785" y="5483"/>
                  </a:lnTo>
                  <a:lnTo>
                    <a:pt x="11671" y="5483"/>
                  </a:lnTo>
                  <a:lnTo>
                    <a:pt x="11614" y="5506"/>
                  </a:lnTo>
                  <a:lnTo>
                    <a:pt x="11569" y="5540"/>
                  </a:lnTo>
                  <a:lnTo>
                    <a:pt x="11535" y="5574"/>
                  </a:lnTo>
                  <a:lnTo>
                    <a:pt x="9533" y="4414"/>
                  </a:lnTo>
                  <a:lnTo>
                    <a:pt x="9544" y="4357"/>
                  </a:lnTo>
                  <a:lnTo>
                    <a:pt x="9533" y="4289"/>
                  </a:lnTo>
                  <a:lnTo>
                    <a:pt x="9498" y="4232"/>
                  </a:lnTo>
                  <a:lnTo>
                    <a:pt x="9442" y="4186"/>
                  </a:lnTo>
                  <a:lnTo>
                    <a:pt x="9373" y="4163"/>
                  </a:lnTo>
                  <a:lnTo>
                    <a:pt x="9373" y="1820"/>
                  </a:lnTo>
                  <a:lnTo>
                    <a:pt x="9419" y="1809"/>
                  </a:lnTo>
                  <a:lnTo>
                    <a:pt x="9453" y="1797"/>
                  </a:lnTo>
                  <a:lnTo>
                    <a:pt x="9487" y="1775"/>
                  </a:lnTo>
                  <a:lnTo>
                    <a:pt x="9521" y="1740"/>
                  </a:lnTo>
                  <a:lnTo>
                    <a:pt x="9544" y="1718"/>
                  </a:lnTo>
                  <a:lnTo>
                    <a:pt x="9555" y="1684"/>
                  </a:lnTo>
                  <a:lnTo>
                    <a:pt x="9567" y="1638"/>
                  </a:lnTo>
                  <a:lnTo>
                    <a:pt x="9578" y="1604"/>
                  </a:lnTo>
                  <a:lnTo>
                    <a:pt x="9567" y="1558"/>
                  </a:lnTo>
                  <a:lnTo>
                    <a:pt x="9555" y="1513"/>
                  </a:lnTo>
                  <a:lnTo>
                    <a:pt x="11512" y="387"/>
                  </a:lnTo>
                  <a:lnTo>
                    <a:pt x="11546" y="432"/>
                  </a:lnTo>
                  <a:lnTo>
                    <a:pt x="11603" y="466"/>
                  </a:lnTo>
                  <a:lnTo>
                    <a:pt x="11660" y="489"/>
                  </a:lnTo>
                  <a:lnTo>
                    <a:pt x="11728" y="501"/>
                  </a:lnTo>
                  <a:lnTo>
                    <a:pt x="11785" y="489"/>
                  </a:lnTo>
                  <a:lnTo>
                    <a:pt x="11842" y="466"/>
                  </a:lnTo>
                  <a:lnTo>
                    <a:pt x="11899" y="432"/>
                  </a:lnTo>
                  <a:lnTo>
                    <a:pt x="11933" y="387"/>
                  </a:lnTo>
                  <a:close/>
                  <a:moveTo>
                    <a:pt x="4755" y="4448"/>
                  </a:moveTo>
                  <a:lnTo>
                    <a:pt x="6780" y="5619"/>
                  </a:lnTo>
                  <a:lnTo>
                    <a:pt x="6768" y="5665"/>
                  </a:lnTo>
                  <a:lnTo>
                    <a:pt x="6768" y="5699"/>
                  </a:lnTo>
                  <a:lnTo>
                    <a:pt x="6768" y="5745"/>
                  </a:lnTo>
                  <a:lnTo>
                    <a:pt x="6780" y="5779"/>
                  </a:lnTo>
                  <a:lnTo>
                    <a:pt x="6802" y="5813"/>
                  </a:lnTo>
                  <a:lnTo>
                    <a:pt x="6825" y="5847"/>
                  </a:lnTo>
                  <a:lnTo>
                    <a:pt x="6848" y="5881"/>
                  </a:lnTo>
                  <a:lnTo>
                    <a:pt x="6882" y="5893"/>
                  </a:lnTo>
                  <a:lnTo>
                    <a:pt x="6916" y="5915"/>
                  </a:lnTo>
                  <a:lnTo>
                    <a:pt x="6962" y="5915"/>
                  </a:lnTo>
                  <a:lnTo>
                    <a:pt x="6962" y="8213"/>
                  </a:lnTo>
                  <a:lnTo>
                    <a:pt x="6916" y="8213"/>
                  </a:lnTo>
                  <a:lnTo>
                    <a:pt x="6871" y="8236"/>
                  </a:lnTo>
                  <a:lnTo>
                    <a:pt x="6837" y="8259"/>
                  </a:lnTo>
                  <a:lnTo>
                    <a:pt x="6802" y="8293"/>
                  </a:lnTo>
                  <a:lnTo>
                    <a:pt x="6768" y="8327"/>
                  </a:lnTo>
                  <a:lnTo>
                    <a:pt x="6746" y="8372"/>
                  </a:lnTo>
                  <a:lnTo>
                    <a:pt x="6734" y="8406"/>
                  </a:lnTo>
                  <a:lnTo>
                    <a:pt x="6734" y="8463"/>
                  </a:lnTo>
                  <a:lnTo>
                    <a:pt x="6734" y="8509"/>
                  </a:lnTo>
                  <a:lnTo>
                    <a:pt x="6757" y="8554"/>
                  </a:lnTo>
                  <a:lnTo>
                    <a:pt x="4789" y="9692"/>
                  </a:lnTo>
                  <a:lnTo>
                    <a:pt x="4755" y="9658"/>
                  </a:lnTo>
                  <a:lnTo>
                    <a:pt x="4709" y="9624"/>
                  </a:lnTo>
                  <a:lnTo>
                    <a:pt x="4664" y="9612"/>
                  </a:lnTo>
                  <a:lnTo>
                    <a:pt x="4618" y="9601"/>
                  </a:lnTo>
                  <a:lnTo>
                    <a:pt x="4562" y="9612"/>
                  </a:lnTo>
                  <a:lnTo>
                    <a:pt x="4516" y="9624"/>
                  </a:lnTo>
                  <a:lnTo>
                    <a:pt x="4471" y="9658"/>
                  </a:lnTo>
                  <a:lnTo>
                    <a:pt x="4448" y="9692"/>
                  </a:lnTo>
                  <a:lnTo>
                    <a:pt x="2400" y="8509"/>
                  </a:lnTo>
                  <a:lnTo>
                    <a:pt x="2412" y="8463"/>
                  </a:lnTo>
                  <a:lnTo>
                    <a:pt x="2400" y="8406"/>
                  </a:lnTo>
                  <a:lnTo>
                    <a:pt x="2366" y="8350"/>
                  </a:lnTo>
                  <a:lnTo>
                    <a:pt x="2321" y="8315"/>
                  </a:lnTo>
                  <a:lnTo>
                    <a:pt x="2264" y="8293"/>
                  </a:lnTo>
                  <a:lnTo>
                    <a:pt x="2264" y="5972"/>
                  </a:lnTo>
                  <a:lnTo>
                    <a:pt x="2321" y="5961"/>
                  </a:lnTo>
                  <a:lnTo>
                    <a:pt x="2366" y="5938"/>
                  </a:lnTo>
                  <a:lnTo>
                    <a:pt x="2400" y="5915"/>
                  </a:lnTo>
                  <a:lnTo>
                    <a:pt x="2434" y="5881"/>
                  </a:lnTo>
                  <a:lnTo>
                    <a:pt x="2468" y="5847"/>
                  </a:lnTo>
                  <a:lnTo>
                    <a:pt x="2491" y="5802"/>
                  </a:lnTo>
                  <a:lnTo>
                    <a:pt x="2503" y="5756"/>
                  </a:lnTo>
                  <a:lnTo>
                    <a:pt x="2514" y="5699"/>
                  </a:lnTo>
                  <a:lnTo>
                    <a:pt x="2503" y="5642"/>
                  </a:lnTo>
                  <a:lnTo>
                    <a:pt x="2491" y="5597"/>
                  </a:lnTo>
                  <a:lnTo>
                    <a:pt x="4471" y="4448"/>
                  </a:lnTo>
                  <a:lnTo>
                    <a:pt x="4493" y="4482"/>
                  </a:lnTo>
                  <a:lnTo>
                    <a:pt x="4527" y="4505"/>
                  </a:lnTo>
                  <a:lnTo>
                    <a:pt x="4573" y="4527"/>
                  </a:lnTo>
                  <a:lnTo>
                    <a:pt x="4653" y="4527"/>
                  </a:lnTo>
                  <a:lnTo>
                    <a:pt x="4698" y="4505"/>
                  </a:lnTo>
                  <a:lnTo>
                    <a:pt x="4732" y="4482"/>
                  </a:lnTo>
                  <a:lnTo>
                    <a:pt x="4755" y="4448"/>
                  </a:lnTo>
                  <a:close/>
                  <a:moveTo>
                    <a:pt x="9510" y="4459"/>
                  </a:moveTo>
                  <a:lnTo>
                    <a:pt x="11512" y="5619"/>
                  </a:lnTo>
                  <a:lnTo>
                    <a:pt x="11501" y="5654"/>
                  </a:lnTo>
                  <a:lnTo>
                    <a:pt x="11501" y="5699"/>
                  </a:lnTo>
                  <a:lnTo>
                    <a:pt x="11501" y="5745"/>
                  </a:lnTo>
                  <a:lnTo>
                    <a:pt x="11512" y="5790"/>
                  </a:lnTo>
                  <a:lnTo>
                    <a:pt x="11535" y="5824"/>
                  </a:lnTo>
                  <a:lnTo>
                    <a:pt x="11557" y="5858"/>
                  </a:lnTo>
                  <a:lnTo>
                    <a:pt x="11592" y="5881"/>
                  </a:lnTo>
                  <a:lnTo>
                    <a:pt x="11626" y="5904"/>
                  </a:lnTo>
                  <a:lnTo>
                    <a:pt x="11660" y="5915"/>
                  </a:lnTo>
                  <a:lnTo>
                    <a:pt x="11705" y="5927"/>
                  </a:lnTo>
                  <a:lnTo>
                    <a:pt x="11705" y="8270"/>
                  </a:lnTo>
                  <a:lnTo>
                    <a:pt x="11637" y="8293"/>
                  </a:lnTo>
                  <a:lnTo>
                    <a:pt x="11580" y="8338"/>
                  </a:lnTo>
                  <a:lnTo>
                    <a:pt x="11546" y="8395"/>
                  </a:lnTo>
                  <a:lnTo>
                    <a:pt x="11535" y="8463"/>
                  </a:lnTo>
                  <a:lnTo>
                    <a:pt x="11546" y="8520"/>
                  </a:lnTo>
                  <a:lnTo>
                    <a:pt x="9498" y="9703"/>
                  </a:lnTo>
                  <a:lnTo>
                    <a:pt x="9476" y="9681"/>
                  </a:lnTo>
                  <a:lnTo>
                    <a:pt x="9442" y="9646"/>
                  </a:lnTo>
                  <a:lnTo>
                    <a:pt x="9396" y="9635"/>
                  </a:lnTo>
                  <a:lnTo>
                    <a:pt x="9305" y="9635"/>
                  </a:lnTo>
                  <a:lnTo>
                    <a:pt x="9271" y="9646"/>
                  </a:lnTo>
                  <a:lnTo>
                    <a:pt x="9237" y="9681"/>
                  </a:lnTo>
                  <a:lnTo>
                    <a:pt x="9203" y="9703"/>
                  </a:lnTo>
                  <a:lnTo>
                    <a:pt x="7212" y="8554"/>
                  </a:lnTo>
                  <a:lnTo>
                    <a:pt x="7235" y="8509"/>
                  </a:lnTo>
                  <a:lnTo>
                    <a:pt x="7235" y="8463"/>
                  </a:lnTo>
                  <a:lnTo>
                    <a:pt x="7235" y="8418"/>
                  </a:lnTo>
                  <a:lnTo>
                    <a:pt x="7212" y="8372"/>
                  </a:lnTo>
                  <a:lnTo>
                    <a:pt x="7201" y="8327"/>
                  </a:lnTo>
                  <a:lnTo>
                    <a:pt x="7167" y="8293"/>
                  </a:lnTo>
                  <a:lnTo>
                    <a:pt x="7132" y="8259"/>
                  </a:lnTo>
                  <a:lnTo>
                    <a:pt x="7098" y="8236"/>
                  </a:lnTo>
                  <a:lnTo>
                    <a:pt x="7053" y="8224"/>
                  </a:lnTo>
                  <a:lnTo>
                    <a:pt x="7007" y="8213"/>
                  </a:lnTo>
                  <a:lnTo>
                    <a:pt x="7007" y="5915"/>
                  </a:lnTo>
                  <a:lnTo>
                    <a:pt x="7053" y="5915"/>
                  </a:lnTo>
                  <a:lnTo>
                    <a:pt x="7087" y="5893"/>
                  </a:lnTo>
                  <a:lnTo>
                    <a:pt x="7121" y="5870"/>
                  </a:lnTo>
                  <a:lnTo>
                    <a:pt x="7144" y="5847"/>
                  </a:lnTo>
                  <a:lnTo>
                    <a:pt x="7167" y="5813"/>
                  </a:lnTo>
                  <a:lnTo>
                    <a:pt x="7189" y="5779"/>
                  </a:lnTo>
                  <a:lnTo>
                    <a:pt x="7201" y="5745"/>
                  </a:lnTo>
                  <a:lnTo>
                    <a:pt x="7201" y="5699"/>
                  </a:lnTo>
                  <a:lnTo>
                    <a:pt x="7201" y="5665"/>
                  </a:lnTo>
                  <a:lnTo>
                    <a:pt x="7189" y="5619"/>
                  </a:lnTo>
                  <a:lnTo>
                    <a:pt x="9191" y="4459"/>
                  </a:lnTo>
                  <a:lnTo>
                    <a:pt x="9225" y="4493"/>
                  </a:lnTo>
                  <a:lnTo>
                    <a:pt x="9260" y="4527"/>
                  </a:lnTo>
                  <a:lnTo>
                    <a:pt x="9305" y="4539"/>
                  </a:lnTo>
                  <a:lnTo>
                    <a:pt x="9351" y="4550"/>
                  </a:lnTo>
                  <a:lnTo>
                    <a:pt x="9396" y="4539"/>
                  </a:lnTo>
                  <a:lnTo>
                    <a:pt x="9442" y="4527"/>
                  </a:lnTo>
                  <a:lnTo>
                    <a:pt x="9487" y="4493"/>
                  </a:lnTo>
                  <a:lnTo>
                    <a:pt x="9510" y="4459"/>
                  </a:lnTo>
                  <a:close/>
                  <a:moveTo>
                    <a:pt x="14322" y="4493"/>
                  </a:moveTo>
                  <a:lnTo>
                    <a:pt x="16221" y="5597"/>
                  </a:lnTo>
                  <a:lnTo>
                    <a:pt x="16199" y="5642"/>
                  </a:lnTo>
                  <a:lnTo>
                    <a:pt x="16199" y="5699"/>
                  </a:lnTo>
                  <a:lnTo>
                    <a:pt x="16199" y="5756"/>
                  </a:lnTo>
                  <a:lnTo>
                    <a:pt x="16210" y="5802"/>
                  </a:lnTo>
                  <a:lnTo>
                    <a:pt x="16233" y="5847"/>
                  </a:lnTo>
                  <a:lnTo>
                    <a:pt x="16267" y="5893"/>
                  </a:lnTo>
                  <a:lnTo>
                    <a:pt x="16301" y="5915"/>
                  </a:lnTo>
                  <a:lnTo>
                    <a:pt x="16346" y="5949"/>
                  </a:lnTo>
                  <a:lnTo>
                    <a:pt x="16392" y="5961"/>
                  </a:lnTo>
                  <a:lnTo>
                    <a:pt x="16449" y="5972"/>
                  </a:lnTo>
                  <a:lnTo>
                    <a:pt x="16449" y="8247"/>
                  </a:lnTo>
                  <a:lnTo>
                    <a:pt x="16403" y="8247"/>
                  </a:lnTo>
                  <a:lnTo>
                    <a:pt x="16369" y="8270"/>
                  </a:lnTo>
                  <a:lnTo>
                    <a:pt x="16335" y="8281"/>
                  </a:lnTo>
                  <a:lnTo>
                    <a:pt x="16301" y="8315"/>
                  </a:lnTo>
                  <a:lnTo>
                    <a:pt x="16278" y="8350"/>
                  </a:lnTo>
                  <a:lnTo>
                    <a:pt x="16255" y="8384"/>
                  </a:lnTo>
                  <a:lnTo>
                    <a:pt x="16244" y="8418"/>
                  </a:lnTo>
                  <a:lnTo>
                    <a:pt x="16244" y="8463"/>
                  </a:lnTo>
                  <a:lnTo>
                    <a:pt x="16244" y="8497"/>
                  </a:lnTo>
                  <a:lnTo>
                    <a:pt x="16255" y="8543"/>
                  </a:lnTo>
                  <a:lnTo>
                    <a:pt x="14242" y="9715"/>
                  </a:lnTo>
                  <a:lnTo>
                    <a:pt x="14208" y="9681"/>
                  </a:lnTo>
                  <a:lnTo>
                    <a:pt x="14174" y="9658"/>
                  </a:lnTo>
                  <a:lnTo>
                    <a:pt x="14140" y="9635"/>
                  </a:lnTo>
                  <a:lnTo>
                    <a:pt x="14049" y="9635"/>
                  </a:lnTo>
                  <a:lnTo>
                    <a:pt x="14014" y="9658"/>
                  </a:lnTo>
                  <a:lnTo>
                    <a:pt x="13980" y="9681"/>
                  </a:lnTo>
                  <a:lnTo>
                    <a:pt x="13946" y="9703"/>
                  </a:lnTo>
                  <a:lnTo>
                    <a:pt x="11899" y="8520"/>
                  </a:lnTo>
                  <a:lnTo>
                    <a:pt x="11910" y="8463"/>
                  </a:lnTo>
                  <a:lnTo>
                    <a:pt x="11899" y="8395"/>
                  </a:lnTo>
                  <a:lnTo>
                    <a:pt x="11865" y="8338"/>
                  </a:lnTo>
                  <a:lnTo>
                    <a:pt x="11808" y="8293"/>
                  </a:lnTo>
                  <a:lnTo>
                    <a:pt x="11751" y="8270"/>
                  </a:lnTo>
                  <a:lnTo>
                    <a:pt x="11751" y="5927"/>
                  </a:lnTo>
                  <a:lnTo>
                    <a:pt x="11785" y="5915"/>
                  </a:lnTo>
                  <a:lnTo>
                    <a:pt x="11830" y="5904"/>
                  </a:lnTo>
                  <a:lnTo>
                    <a:pt x="11865" y="5881"/>
                  </a:lnTo>
                  <a:lnTo>
                    <a:pt x="11887" y="5847"/>
                  </a:lnTo>
                  <a:lnTo>
                    <a:pt x="11910" y="5824"/>
                  </a:lnTo>
                  <a:lnTo>
                    <a:pt x="11933" y="5779"/>
                  </a:lnTo>
                  <a:lnTo>
                    <a:pt x="11944" y="5745"/>
                  </a:lnTo>
                  <a:lnTo>
                    <a:pt x="11944" y="5699"/>
                  </a:lnTo>
                  <a:lnTo>
                    <a:pt x="11944" y="5665"/>
                  </a:lnTo>
                  <a:lnTo>
                    <a:pt x="11933" y="5619"/>
                  </a:lnTo>
                  <a:lnTo>
                    <a:pt x="13867" y="4505"/>
                  </a:lnTo>
                  <a:lnTo>
                    <a:pt x="13912" y="4550"/>
                  </a:lnTo>
                  <a:lnTo>
                    <a:pt x="13969" y="4584"/>
                  </a:lnTo>
                  <a:lnTo>
                    <a:pt x="14026" y="4618"/>
                  </a:lnTo>
                  <a:lnTo>
                    <a:pt x="14162" y="4618"/>
                  </a:lnTo>
                  <a:lnTo>
                    <a:pt x="14219" y="4584"/>
                  </a:lnTo>
                  <a:lnTo>
                    <a:pt x="14276" y="4550"/>
                  </a:lnTo>
                  <a:lnTo>
                    <a:pt x="14322" y="4493"/>
                  </a:lnTo>
                  <a:close/>
                  <a:moveTo>
                    <a:pt x="11671" y="0"/>
                  </a:moveTo>
                  <a:lnTo>
                    <a:pt x="11626" y="11"/>
                  </a:lnTo>
                  <a:lnTo>
                    <a:pt x="11580" y="34"/>
                  </a:lnTo>
                  <a:lnTo>
                    <a:pt x="11546" y="68"/>
                  </a:lnTo>
                  <a:lnTo>
                    <a:pt x="11512" y="114"/>
                  </a:lnTo>
                  <a:lnTo>
                    <a:pt x="11489" y="148"/>
                  </a:lnTo>
                  <a:lnTo>
                    <a:pt x="11478" y="193"/>
                  </a:lnTo>
                  <a:lnTo>
                    <a:pt x="11466" y="250"/>
                  </a:lnTo>
                  <a:lnTo>
                    <a:pt x="11478" y="296"/>
                  </a:lnTo>
                  <a:lnTo>
                    <a:pt x="11489" y="353"/>
                  </a:lnTo>
                  <a:lnTo>
                    <a:pt x="9533" y="1479"/>
                  </a:lnTo>
                  <a:lnTo>
                    <a:pt x="9498" y="1433"/>
                  </a:lnTo>
                  <a:lnTo>
                    <a:pt x="9453" y="1399"/>
                  </a:lnTo>
                  <a:lnTo>
                    <a:pt x="9407" y="1388"/>
                  </a:lnTo>
                  <a:lnTo>
                    <a:pt x="9351" y="1376"/>
                  </a:lnTo>
                  <a:lnTo>
                    <a:pt x="9305" y="1388"/>
                  </a:lnTo>
                  <a:lnTo>
                    <a:pt x="9271" y="1399"/>
                  </a:lnTo>
                  <a:lnTo>
                    <a:pt x="9225" y="1411"/>
                  </a:lnTo>
                  <a:lnTo>
                    <a:pt x="9203" y="1445"/>
                  </a:lnTo>
                  <a:lnTo>
                    <a:pt x="9169" y="1479"/>
                  </a:lnTo>
                  <a:lnTo>
                    <a:pt x="9146" y="1513"/>
                  </a:lnTo>
                  <a:lnTo>
                    <a:pt x="9134" y="1558"/>
                  </a:lnTo>
                  <a:lnTo>
                    <a:pt x="9134" y="1604"/>
                  </a:lnTo>
                  <a:lnTo>
                    <a:pt x="9134" y="1638"/>
                  </a:lnTo>
                  <a:lnTo>
                    <a:pt x="9146" y="1684"/>
                  </a:lnTo>
                  <a:lnTo>
                    <a:pt x="9169" y="1718"/>
                  </a:lnTo>
                  <a:lnTo>
                    <a:pt x="9191" y="1752"/>
                  </a:lnTo>
                  <a:lnTo>
                    <a:pt x="9225" y="1775"/>
                  </a:lnTo>
                  <a:lnTo>
                    <a:pt x="9260" y="1797"/>
                  </a:lnTo>
                  <a:lnTo>
                    <a:pt x="9294" y="1809"/>
                  </a:lnTo>
                  <a:lnTo>
                    <a:pt x="9328" y="1820"/>
                  </a:lnTo>
                  <a:lnTo>
                    <a:pt x="9328" y="4163"/>
                  </a:lnTo>
                  <a:lnTo>
                    <a:pt x="9271" y="4186"/>
                  </a:lnTo>
                  <a:lnTo>
                    <a:pt x="9214" y="4232"/>
                  </a:lnTo>
                  <a:lnTo>
                    <a:pt x="9180" y="4289"/>
                  </a:lnTo>
                  <a:lnTo>
                    <a:pt x="9169" y="4357"/>
                  </a:lnTo>
                  <a:lnTo>
                    <a:pt x="9180" y="4425"/>
                  </a:lnTo>
                  <a:lnTo>
                    <a:pt x="7167" y="5585"/>
                  </a:lnTo>
                  <a:lnTo>
                    <a:pt x="7132" y="5540"/>
                  </a:lnTo>
                  <a:lnTo>
                    <a:pt x="7087" y="5506"/>
                  </a:lnTo>
                  <a:lnTo>
                    <a:pt x="7041" y="5494"/>
                  </a:lnTo>
                  <a:lnTo>
                    <a:pt x="6984" y="5483"/>
                  </a:lnTo>
                  <a:lnTo>
                    <a:pt x="6928" y="5494"/>
                  </a:lnTo>
                  <a:lnTo>
                    <a:pt x="6882" y="5506"/>
                  </a:lnTo>
                  <a:lnTo>
                    <a:pt x="6837" y="5540"/>
                  </a:lnTo>
                  <a:lnTo>
                    <a:pt x="6802" y="5585"/>
                  </a:lnTo>
                  <a:lnTo>
                    <a:pt x="4778" y="4414"/>
                  </a:lnTo>
                  <a:lnTo>
                    <a:pt x="4789" y="4357"/>
                  </a:lnTo>
                  <a:lnTo>
                    <a:pt x="4778" y="4289"/>
                  </a:lnTo>
                  <a:lnTo>
                    <a:pt x="4744" y="4243"/>
                  </a:lnTo>
                  <a:lnTo>
                    <a:pt x="4698" y="4209"/>
                  </a:lnTo>
                  <a:lnTo>
                    <a:pt x="4641" y="4186"/>
                  </a:lnTo>
                  <a:lnTo>
                    <a:pt x="4641" y="1831"/>
                  </a:lnTo>
                  <a:lnTo>
                    <a:pt x="4675" y="1831"/>
                  </a:lnTo>
                  <a:lnTo>
                    <a:pt x="4721" y="1809"/>
                  </a:lnTo>
                  <a:lnTo>
                    <a:pt x="4755" y="1786"/>
                  </a:lnTo>
                  <a:lnTo>
                    <a:pt x="4789" y="1763"/>
                  </a:lnTo>
                  <a:lnTo>
                    <a:pt x="4812" y="1729"/>
                  </a:lnTo>
                  <a:lnTo>
                    <a:pt x="4835" y="1684"/>
                  </a:lnTo>
                  <a:lnTo>
                    <a:pt x="4846" y="1638"/>
                  </a:lnTo>
                  <a:lnTo>
                    <a:pt x="4857" y="1604"/>
                  </a:lnTo>
                  <a:lnTo>
                    <a:pt x="4846" y="1547"/>
                  </a:lnTo>
                  <a:lnTo>
                    <a:pt x="4835" y="1502"/>
                  </a:lnTo>
                  <a:lnTo>
                    <a:pt x="4812" y="1467"/>
                  </a:lnTo>
                  <a:lnTo>
                    <a:pt x="4778" y="1433"/>
                  </a:lnTo>
                  <a:lnTo>
                    <a:pt x="4744" y="1399"/>
                  </a:lnTo>
                  <a:lnTo>
                    <a:pt x="4709" y="1376"/>
                  </a:lnTo>
                  <a:lnTo>
                    <a:pt x="4664" y="1365"/>
                  </a:lnTo>
                  <a:lnTo>
                    <a:pt x="4550" y="1365"/>
                  </a:lnTo>
                  <a:lnTo>
                    <a:pt x="4505" y="1388"/>
                  </a:lnTo>
                  <a:lnTo>
                    <a:pt x="4448" y="1422"/>
                  </a:lnTo>
                  <a:lnTo>
                    <a:pt x="4414" y="1467"/>
                  </a:lnTo>
                  <a:lnTo>
                    <a:pt x="2423" y="319"/>
                  </a:lnTo>
                  <a:lnTo>
                    <a:pt x="2434" y="250"/>
                  </a:lnTo>
                  <a:lnTo>
                    <a:pt x="2434" y="216"/>
                  </a:lnTo>
                  <a:lnTo>
                    <a:pt x="2423" y="171"/>
                  </a:lnTo>
                  <a:lnTo>
                    <a:pt x="2400" y="137"/>
                  </a:lnTo>
                  <a:lnTo>
                    <a:pt x="2377" y="114"/>
                  </a:lnTo>
                  <a:lnTo>
                    <a:pt x="2355" y="91"/>
                  </a:lnTo>
                  <a:lnTo>
                    <a:pt x="2321" y="68"/>
                  </a:lnTo>
                  <a:lnTo>
                    <a:pt x="2286" y="57"/>
                  </a:lnTo>
                  <a:lnTo>
                    <a:pt x="2207" y="57"/>
                  </a:lnTo>
                  <a:lnTo>
                    <a:pt x="2173" y="68"/>
                  </a:lnTo>
                  <a:lnTo>
                    <a:pt x="2139" y="91"/>
                  </a:lnTo>
                  <a:lnTo>
                    <a:pt x="2104" y="114"/>
                  </a:lnTo>
                  <a:lnTo>
                    <a:pt x="2082" y="137"/>
                  </a:lnTo>
                  <a:lnTo>
                    <a:pt x="2059" y="171"/>
                  </a:lnTo>
                  <a:lnTo>
                    <a:pt x="2048" y="216"/>
                  </a:lnTo>
                  <a:lnTo>
                    <a:pt x="2048" y="250"/>
                  </a:lnTo>
                  <a:lnTo>
                    <a:pt x="2059" y="319"/>
                  </a:lnTo>
                  <a:lnTo>
                    <a:pt x="34" y="1490"/>
                  </a:lnTo>
                  <a:lnTo>
                    <a:pt x="0" y="1445"/>
                  </a:lnTo>
                  <a:lnTo>
                    <a:pt x="0" y="1752"/>
                  </a:lnTo>
                  <a:lnTo>
                    <a:pt x="34" y="1718"/>
                  </a:lnTo>
                  <a:lnTo>
                    <a:pt x="57" y="1684"/>
                  </a:lnTo>
                  <a:lnTo>
                    <a:pt x="68" y="1638"/>
                  </a:lnTo>
                  <a:lnTo>
                    <a:pt x="68" y="1604"/>
                  </a:lnTo>
                  <a:lnTo>
                    <a:pt x="68" y="1558"/>
                  </a:lnTo>
                  <a:lnTo>
                    <a:pt x="57" y="1524"/>
                  </a:lnTo>
                  <a:lnTo>
                    <a:pt x="2082" y="353"/>
                  </a:lnTo>
                  <a:lnTo>
                    <a:pt x="2116" y="398"/>
                  </a:lnTo>
                  <a:lnTo>
                    <a:pt x="2150" y="421"/>
                  </a:lnTo>
                  <a:lnTo>
                    <a:pt x="2195" y="432"/>
                  </a:lnTo>
                  <a:lnTo>
                    <a:pt x="2241" y="444"/>
                  </a:lnTo>
                  <a:lnTo>
                    <a:pt x="2298" y="432"/>
                  </a:lnTo>
                  <a:lnTo>
                    <a:pt x="2332" y="421"/>
                  </a:lnTo>
                  <a:lnTo>
                    <a:pt x="2377" y="387"/>
                  </a:lnTo>
                  <a:lnTo>
                    <a:pt x="2400" y="353"/>
                  </a:lnTo>
                  <a:lnTo>
                    <a:pt x="4391" y="1502"/>
                  </a:lnTo>
                  <a:lnTo>
                    <a:pt x="4380" y="1547"/>
                  </a:lnTo>
                  <a:lnTo>
                    <a:pt x="4380" y="1604"/>
                  </a:lnTo>
                  <a:lnTo>
                    <a:pt x="4380" y="1649"/>
                  </a:lnTo>
                  <a:lnTo>
                    <a:pt x="4391" y="1684"/>
                  </a:lnTo>
                  <a:lnTo>
                    <a:pt x="4414" y="1729"/>
                  </a:lnTo>
                  <a:lnTo>
                    <a:pt x="4436" y="1763"/>
                  </a:lnTo>
                  <a:lnTo>
                    <a:pt x="4471" y="1786"/>
                  </a:lnTo>
                  <a:lnTo>
                    <a:pt x="4505" y="1809"/>
                  </a:lnTo>
                  <a:lnTo>
                    <a:pt x="4550" y="1831"/>
                  </a:lnTo>
                  <a:lnTo>
                    <a:pt x="4596" y="1831"/>
                  </a:lnTo>
                  <a:lnTo>
                    <a:pt x="4596" y="4186"/>
                  </a:lnTo>
                  <a:lnTo>
                    <a:pt x="4527" y="4198"/>
                  </a:lnTo>
                  <a:lnTo>
                    <a:pt x="4482" y="4243"/>
                  </a:lnTo>
                  <a:lnTo>
                    <a:pt x="4448" y="4289"/>
                  </a:lnTo>
                  <a:lnTo>
                    <a:pt x="4436" y="4357"/>
                  </a:lnTo>
                  <a:lnTo>
                    <a:pt x="4448" y="4414"/>
                  </a:lnTo>
                  <a:lnTo>
                    <a:pt x="2468" y="5551"/>
                  </a:lnTo>
                  <a:lnTo>
                    <a:pt x="2423" y="5506"/>
                  </a:lnTo>
                  <a:lnTo>
                    <a:pt x="2377" y="5472"/>
                  </a:lnTo>
                  <a:lnTo>
                    <a:pt x="2309" y="5449"/>
                  </a:lnTo>
                  <a:lnTo>
                    <a:pt x="2241" y="5437"/>
                  </a:lnTo>
                  <a:lnTo>
                    <a:pt x="2173" y="5449"/>
                  </a:lnTo>
                  <a:lnTo>
                    <a:pt x="2116" y="5472"/>
                  </a:lnTo>
                  <a:lnTo>
                    <a:pt x="2059" y="5506"/>
                  </a:lnTo>
                  <a:lnTo>
                    <a:pt x="2025" y="5551"/>
                  </a:lnTo>
                  <a:lnTo>
                    <a:pt x="80" y="4436"/>
                  </a:lnTo>
                  <a:lnTo>
                    <a:pt x="91" y="4402"/>
                  </a:lnTo>
                  <a:lnTo>
                    <a:pt x="91" y="4357"/>
                  </a:lnTo>
                  <a:lnTo>
                    <a:pt x="91" y="4300"/>
                  </a:lnTo>
                  <a:lnTo>
                    <a:pt x="68" y="4254"/>
                  </a:lnTo>
                  <a:lnTo>
                    <a:pt x="34" y="4209"/>
                  </a:lnTo>
                  <a:lnTo>
                    <a:pt x="0" y="4175"/>
                  </a:lnTo>
                  <a:lnTo>
                    <a:pt x="0" y="4539"/>
                  </a:lnTo>
                  <a:lnTo>
                    <a:pt x="34" y="4505"/>
                  </a:lnTo>
                  <a:lnTo>
                    <a:pt x="57" y="4482"/>
                  </a:lnTo>
                  <a:lnTo>
                    <a:pt x="2002" y="5597"/>
                  </a:lnTo>
                  <a:lnTo>
                    <a:pt x="1979" y="5642"/>
                  </a:lnTo>
                  <a:lnTo>
                    <a:pt x="1979" y="5699"/>
                  </a:lnTo>
                  <a:lnTo>
                    <a:pt x="1979" y="5756"/>
                  </a:lnTo>
                  <a:lnTo>
                    <a:pt x="1991" y="5802"/>
                  </a:lnTo>
                  <a:lnTo>
                    <a:pt x="2013" y="5847"/>
                  </a:lnTo>
                  <a:lnTo>
                    <a:pt x="2048" y="5881"/>
                  </a:lnTo>
                  <a:lnTo>
                    <a:pt x="2082" y="5915"/>
                  </a:lnTo>
                  <a:lnTo>
                    <a:pt x="2127" y="5938"/>
                  </a:lnTo>
                  <a:lnTo>
                    <a:pt x="2173" y="5961"/>
                  </a:lnTo>
                  <a:lnTo>
                    <a:pt x="2218" y="5972"/>
                  </a:lnTo>
                  <a:lnTo>
                    <a:pt x="2218" y="8293"/>
                  </a:lnTo>
                  <a:lnTo>
                    <a:pt x="2161" y="8315"/>
                  </a:lnTo>
                  <a:lnTo>
                    <a:pt x="2116" y="8350"/>
                  </a:lnTo>
                  <a:lnTo>
                    <a:pt x="2093" y="8406"/>
                  </a:lnTo>
                  <a:lnTo>
                    <a:pt x="2082" y="8463"/>
                  </a:lnTo>
                  <a:lnTo>
                    <a:pt x="2093" y="8509"/>
                  </a:lnTo>
                  <a:lnTo>
                    <a:pt x="91" y="9669"/>
                  </a:lnTo>
                  <a:lnTo>
                    <a:pt x="46" y="9624"/>
                  </a:lnTo>
                  <a:lnTo>
                    <a:pt x="0" y="9590"/>
                  </a:lnTo>
                  <a:lnTo>
                    <a:pt x="0" y="10033"/>
                  </a:lnTo>
                  <a:lnTo>
                    <a:pt x="57" y="9988"/>
                  </a:lnTo>
                  <a:lnTo>
                    <a:pt x="91" y="9942"/>
                  </a:lnTo>
                  <a:lnTo>
                    <a:pt x="125" y="9874"/>
                  </a:lnTo>
                  <a:lnTo>
                    <a:pt x="137" y="9806"/>
                  </a:lnTo>
                  <a:lnTo>
                    <a:pt x="125" y="9760"/>
                  </a:lnTo>
                  <a:lnTo>
                    <a:pt x="114" y="9703"/>
                  </a:lnTo>
                  <a:lnTo>
                    <a:pt x="2104" y="8554"/>
                  </a:lnTo>
                  <a:lnTo>
                    <a:pt x="2139" y="8588"/>
                  </a:lnTo>
                  <a:lnTo>
                    <a:pt x="2161" y="8611"/>
                  </a:lnTo>
                  <a:lnTo>
                    <a:pt x="2207" y="8623"/>
                  </a:lnTo>
                  <a:lnTo>
                    <a:pt x="2286" y="8623"/>
                  </a:lnTo>
                  <a:lnTo>
                    <a:pt x="2321" y="8611"/>
                  </a:lnTo>
                  <a:lnTo>
                    <a:pt x="2355" y="8588"/>
                  </a:lnTo>
                  <a:lnTo>
                    <a:pt x="2377" y="8554"/>
                  </a:lnTo>
                  <a:lnTo>
                    <a:pt x="4425" y="9737"/>
                  </a:lnTo>
                  <a:lnTo>
                    <a:pt x="4414" y="9772"/>
                  </a:lnTo>
                  <a:lnTo>
                    <a:pt x="4402" y="9806"/>
                  </a:lnTo>
                  <a:lnTo>
                    <a:pt x="4414" y="9851"/>
                  </a:lnTo>
                  <a:lnTo>
                    <a:pt x="4425" y="9885"/>
                  </a:lnTo>
                  <a:lnTo>
                    <a:pt x="4459" y="9942"/>
                  </a:lnTo>
                  <a:lnTo>
                    <a:pt x="4516" y="9988"/>
                  </a:lnTo>
                  <a:lnTo>
                    <a:pt x="4550" y="10010"/>
                  </a:lnTo>
                  <a:lnTo>
                    <a:pt x="4596" y="10010"/>
                  </a:lnTo>
                  <a:lnTo>
                    <a:pt x="4596" y="12331"/>
                  </a:lnTo>
                  <a:lnTo>
                    <a:pt x="4550" y="12331"/>
                  </a:lnTo>
                  <a:lnTo>
                    <a:pt x="4505" y="12354"/>
                  </a:lnTo>
                  <a:lnTo>
                    <a:pt x="4471" y="12376"/>
                  </a:lnTo>
                  <a:lnTo>
                    <a:pt x="4436" y="12399"/>
                  </a:lnTo>
                  <a:lnTo>
                    <a:pt x="4414" y="12433"/>
                  </a:lnTo>
                  <a:lnTo>
                    <a:pt x="4391" y="12479"/>
                  </a:lnTo>
                  <a:lnTo>
                    <a:pt x="4380" y="12524"/>
                  </a:lnTo>
                  <a:lnTo>
                    <a:pt x="4368" y="12570"/>
                  </a:lnTo>
                  <a:lnTo>
                    <a:pt x="4380" y="12615"/>
                  </a:lnTo>
                  <a:lnTo>
                    <a:pt x="4391" y="12661"/>
                  </a:lnTo>
                  <a:lnTo>
                    <a:pt x="2446" y="13776"/>
                  </a:lnTo>
                  <a:lnTo>
                    <a:pt x="2412" y="13730"/>
                  </a:lnTo>
                  <a:lnTo>
                    <a:pt x="2366" y="13696"/>
                  </a:lnTo>
                  <a:lnTo>
                    <a:pt x="2309" y="13673"/>
                  </a:lnTo>
                  <a:lnTo>
                    <a:pt x="2184" y="13673"/>
                  </a:lnTo>
                  <a:lnTo>
                    <a:pt x="2127" y="13696"/>
                  </a:lnTo>
                  <a:lnTo>
                    <a:pt x="2082" y="13730"/>
                  </a:lnTo>
                  <a:lnTo>
                    <a:pt x="2036" y="13776"/>
                  </a:lnTo>
                  <a:lnTo>
                    <a:pt x="68" y="12638"/>
                  </a:lnTo>
                  <a:lnTo>
                    <a:pt x="80" y="12604"/>
                  </a:lnTo>
                  <a:lnTo>
                    <a:pt x="91" y="12570"/>
                  </a:lnTo>
                  <a:lnTo>
                    <a:pt x="80" y="12513"/>
                  </a:lnTo>
                  <a:lnTo>
                    <a:pt x="57" y="12467"/>
                  </a:lnTo>
                  <a:lnTo>
                    <a:pt x="34" y="12433"/>
                  </a:lnTo>
                  <a:lnTo>
                    <a:pt x="0" y="12399"/>
                  </a:lnTo>
                  <a:lnTo>
                    <a:pt x="0" y="12740"/>
                  </a:lnTo>
                  <a:lnTo>
                    <a:pt x="46" y="12684"/>
                  </a:lnTo>
                  <a:lnTo>
                    <a:pt x="2013" y="13821"/>
                  </a:lnTo>
                  <a:lnTo>
                    <a:pt x="2002" y="13867"/>
                  </a:lnTo>
                  <a:lnTo>
                    <a:pt x="2002" y="13912"/>
                  </a:lnTo>
                  <a:lnTo>
                    <a:pt x="2002" y="13958"/>
                  </a:lnTo>
                  <a:lnTo>
                    <a:pt x="2013" y="14003"/>
                  </a:lnTo>
                  <a:lnTo>
                    <a:pt x="2036" y="14037"/>
                  </a:lnTo>
                  <a:lnTo>
                    <a:pt x="2059" y="14083"/>
                  </a:lnTo>
                  <a:lnTo>
                    <a:pt x="2093" y="14106"/>
                  </a:lnTo>
                  <a:lnTo>
                    <a:pt x="2139" y="14128"/>
                  </a:lnTo>
                  <a:lnTo>
                    <a:pt x="2173" y="14151"/>
                  </a:lnTo>
                  <a:lnTo>
                    <a:pt x="2218" y="14151"/>
                  </a:lnTo>
                  <a:lnTo>
                    <a:pt x="2218" y="16449"/>
                  </a:lnTo>
                  <a:lnTo>
                    <a:pt x="2184" y="16460"/>
                  </a:lnTo>
                  <a:lnTo>
                    <a:pt x="2139" y="16472"/>
                  </a:lnTo>
                  <a:lnTo>
                    <a:pt x="2104" y="16494"/>
                  </a:lnTo>
                  <a:lnTo>
                    <a:pt x="2082" y="16517"/>
                  </a:lnTo>
                  <a:lnTo>
                    <a:pt x="2059" y="16551"/>
                  </a:lnTo>
                  <a:lnTo>
                    <a:pt x="2036" y="16585"/>
                  </a:lnTo>
                  <a:lnTo>
                    <a:pt x="2025" y="16631"/>
                  </a:lnTo>
                  <a:lnTo>
                    <a:pt x="2025" y="16665"/>
                  </a:lnTo>
                  <a:lnTo>
                    <a:pt x="2025" y="16710"/>
                  </a:lnTo>
                  <a:lnTo>
                    <a:pt x="2036" y="16756"/>
                  </a:lnTo>
                  <a:lnTo>
                    <a:pt x="1251" y="17211"/>
                  </a:lnTo>
                  <a:lnTo>
                    <a:pt x="1342" y="17211"/>
                  </a:lnTo>
                  <a:lnTo>
                    <a:pt x="2059" y="16790"/>
                  </a:lnTo>
                  <a:lnTo>
                    <a:pt x="2093" y="16836"/>
                  </a:lnTo>
                  <a:lnTo>
                    <a:pt x="2139" y="16870"/>
                  </a:lnTo>
                  <a:lnTo>
                    <a:pt x="2184" y="16881"/>
                  </a:lnTo>
                  <a:lnTo>
                    <a:pt x="2241" y="16892"/>
                  </a:lnTo>
                  <a:lnTo>
                    <a:pt x="2298" y="16881"/>
                  </a:lnTo>
                  <a:lnTo>
                    <a:pt x="2355" y="16870"/>
                  </a:lnTo>
                  <a:lnTo>
                    <a:pt x="2389" y="16836"/>
                  </a:lnTo>
                  <a:lnTo>
                    <a:pt x="2434" y="16790"/>
                  </a:lnTo>
                  <a:lnTo>
                    <a:pt x="3151" y="17211"/>
                  </a:lnTo>
                  <a:lnTo>
                    <a:pt x="3242" y="17211"/>
                  </a:lnTo>
                  <a:lnTo>
                    <a:pt x="2446" y="16756"/>
                  </a:lnTo>
                  <a:lnTo>
                    <a:pt x="2457" y="16710"/>
                  </a:lnTo>
                  <a:lnTo>
                    <a:pt x="2468" y="16665"/>
                  </a:lnTo>
                  <a:lnTo>
                    <a:pt x="2457" y="16631"/>
                  </a:lnTo>
                  <a:lnTo>
                    <a:pt x="2446" y="16585"/>
                  </a:lnTo>
                  <a:lnTo>
                    <a:pt x="2434" y="16551"/>
                  </a:lnTo>
                  <a:lnTo>
                    <a:pt x="2412" y="16517"/>
                  </a:lnTo>
                  <a:lnTo>
                    <a:pt x="2377" y="16494"/>
                  </a:lnTo>
                  <a:lnTo>
                    <a:pt x="2343" y="16472"/>
                  </a:lnTo>
                  <a:lnTo>
                    <a:pt x="2309" y="16460"/>
                  </a:lnTo>
                  <a:lnTo>
                    <a:pt x="2264" y="16449"/>
                  </a:lnTo>
                  <a:lnTo>
                    <a:pt x="2264" y="14151"/>
                  </a:lnTo>
                  <a:lnTo>
                    <a:pt x="2309" y="14151"/>
                  </a:lnTo>
                  <a:lnTo>
                    <a:pt x="2355" y="14128"/>
                  </a:lnTo>
                  <a:lnTo>
                    <a:pt x="2389" y="14106"/>
                  </a:lnTo>
                  <a:lnTo>
                    <a:pt x="2423" y="14071"/>
                  </a:lnTo>
                  <a:lnTo>
                    <a:pt x="2446" y="14037"/>
                  </a:lnTo>
                  <a:lnTo>
                    <a:pt x="2468" y="14003"/>
                  </a:lnTo>
                  <a:lnTo>
                    <a:pt x="2480" y="13958"/>
                  </a:lnTo>
                  <a:lnTo>
                    <a:pt x="2491" y="13912"/>
                  </a:lnTo>
                  <a:lnTo>
                    <a:pt x="2480" y="13867"/>
                  </a:lnTo>
                  <a:lnTo>
                    <a:pt x="2468" y="13821"/>
                  </a:lnTo>
                  <a:lnTo>
                    <a:pt x="4414" y="12695"/>
                  </a:lnTo>
                  <a:lnTo>
                    <a:pt x="4448" y="12740"/>
                  </a:lnTo>
                  <a:lnTo>
                    <a:pt x="4493" y="12775"/>
                  </a:lnTo>
                  <a:lnTo>
                    <a:pt x="4550" y="12797"/>
                  </a:lnTo>
                  <a:lnTo>
                    <a:pt x="4618" y="12809"/>
                  </a:lnTo>
                  <a:lnTo>
                    <a:pt x="4675" y="12797"/>
                  </a:lnTo>
                  <a:lnTo>
                    <a:pt x="4732" y="12775"/>
                  </a:lnTo>
                  <a:lnTo>
                    <a:pt x="4778" y="12740"/>
                  </a:lnTo>
                  <a:lnTo>
                    <a:pt x="4812" y="12695"/>
                  </a:lnTo>
                  <a:lnTo>
                    <a:pt x="6780" y="13833"/>
                  </a:lnTo>
                  <a:lnTo>
                    <a:pt x="6768" y="13867"/>
                  </a:lnTo>
                  <a:lnTo>
                    <a:pt x="6768" y="13912"/>
                  </a:lnTo>
                  <a:lnTo>
                    <a:pt x="6768" y="13958"/>
                  </a:lnTo>
                  <a:lnTo>
                    <a:pt x="6780" y="13992"/>
                  </a:lnTo>
                  <a:lnTo>
                    <a:pt x="6791" y="14026"/>
                  </a:lnTo>
                  <a:lnTo>
                    <a:pt x="6825" y="14060"/>
                  </a:lnTo>
                  <a:lnTo>
                    <a:pt x="6848" y="14083"/>
                  </a:lnTo>
                  <a:lnTo>
                    <a:pt x="6882" y="14106"/>
                  </a:lnTo>
                  <a:lnTo>
                    <a:pt x="6916" y="14128"/>
                  </a:lnTo>
                  <a:lnTo>
                    <a:pt x="6962" y="14128"/>
                  </a:lnTo>
                  <a:lnTo>
                    <a:pt x="6962" y="16449"/>
                  </a:lnTo>
                  <a:lnTo>
                    <a:pt x="6916" y="16460"/>
                  </a:lnTo>
                  <a:lnTo>
                    <a:pt x="6882" y="16472"/>
                  </a:lnTo>
                  <a:lnTo>
                    <a:pt x="6848" y="16494"/>
                  </a:lnTo>
                  <a:lnTo>
                    <a:pt x="6825" y="16517"/>
                  </a:lnTo>
                  <a:lnTo>
                    <a:pt x="6791" y="16551"/>
                  </a:lnTo>
                  <a:lnTo>
                    <a:pt x="6780" y="16585"/>
                  </a:lnTo>
                  <a:lnTo>
                    <a:pt x="6768" y="16631"/>
                  </a:lnTo>
                  <a:lnTo>
                    <a:pt x="6768" y="16665"/>
                  </a:lnTo>
                  <a:lnTo>
                    <a:pt x="6768" y="16710"/>
                  </a:lnTo>
                  <a:lnTo>
                    <a:pt x="6780" y="16756"/>
                  </a:lnTo>
                  <a:lnTo>
                    <a:pt x="5983" y="17211"/>
                  </a:lnTo>
                  <a:lnTo>
                    <a:pt x="6074" y="17211"/>
                  </a:lnTo>
                  <a:lnTo>
                    <a:pt x="6802" y="16790"/>
                  </a:lnTo>
                  <a:lnTo>
                    <a:pt x="6837" y="16836"/>
                  </a:lnTo>
                  <a:lnTo>
                    <a:pt x="6882" y="16870"/>
                  </a:lnTo>
                  <a:lnTo>
                    <a:pt x="6928" y="16881"/>
                  </a:lnTo>
                  <a:lnTo>
                    <a:pt x="6984" y="16892"/>
                  </a:lnTo>
                  <a:lnTo>
                    <a:pt x="7030" y="16881"/>
                  </a:lnTo>
                  <a:lnTo>
                    <a:pt x="7064" y="16870"/>
                  </a:lnTo>
                  <a:lnTo>
                    <a:pt x="7110" y="16858"/>
                  </a:lnTo>
                  <a:lnTo>
                    <a:pt x="7144" y="16824"/>
                  </a:lnTo>
                  <a:lnTo>
                    <a:pt x="7167" y="16790"/>
                  </a:lnTo>
                  <a:lnTo>
                    <a:pt x="7189" y="16756"/>
                  </a:lnTo>
                  <a:lnTo>
                    <a:pt x="7201" y="16710"/>
                  </a:lnTo>
                  <a:lnTo>
                    <a:pt x="7201" y="16665"/>
                  </a:lnTo>
                  <a:lnTo>
                    <a:pt x="7201" y="16631"/>
                  </a:lnTo>
                  <a:lnTo>
                    <a:pt x="7189" y="16585"/>
                  </a:lnTo>
                  <a:lnTo>
                    <a:pt x="7167" y="16551"/>
                  </a:lnTo>
                  <a:lnTo>
                    <a:pt x="7144" y="16528"/>
                  </a:lnTo>
                  <a:lnTo>
                    <a:pt x="7121" y="16494"/>
                  </a:lnTo>
                  <a:lnTo>
                    <a:pt x="7087" y="16472"/>
                  </a:lnTo>
                  <a:lnTo>
                    <a:pt x="7053" y="16460"/>
                  </a:lnTo>
                  <a:lnTo>
                    <a:pt x="7007" y="16449"/>
                  </a:lnTo>
                  <a:lnTo>
                    <a:pt x="7007" y="14128"/>
                  </a:lnTo>
                  <a:lnTo>
                    <a:pt x="7053" y="14117"/>
                  </a:lnTo>
                  <a:lnTo>
                    <a:pt x="7087" y="14106"/>
                  </a:lnTo>
                  <a:lnTo>
                    <a:pt x="7121" y="14083"/>
                  </a:lnTo>
                  <a:lnTo>
                    <a:pt x="7144" y="14060"/>
                  </a:lnTo>
                  <a:lnTo>
                    <a:pt x="7167" y="14026"/>
                  </a:lnTo>
                  <a:lnTo>
                    <a:pt x="7189" y="13992"/>
                  </a:lnTo>
                  <a:lnTo>
                    <a:pt x="7201" y="13958"/>
                  </a:lnTo>
                  <a:lnTo>
                    <a:pt x="7201" y="13912"/>
                  </a:lnTo>
                  <a:lnTo>
                    <a:pt x="7201" y="13867"/>
                  </a:lnTo>
                  <a:lnTo>
                    <a:pt x="7189" y="13833"/>
                  </a:lnTo>
                  <a:lnTo>
                    <a:pt x="7167" y="13787"/>
                  </a:lnTo>
                  <a:lnTo>
                    <a:pt x="7144" y="13753"/>
                  </a:lnTo>
                  <a:lnTo>
                    <a:pt x="7110" y="13730"/>
                  </a:lnTo>
                  <a:lnTo>
                    <a:pt x="7064" y="13707"/>
                  </a:lnTo>
                  <a:lnTo>
                    <a:pt x="7030" y="13696"/>
                  </a:lnTo>
                  <a:lnTo>
                    <a:pt x="6928" y="13696"/>
                  </a:lnTo>
                  <a:lnTo>
                    <a:pt x="6882" y="13719"/>
                  </a:lnTo>
                  <a:lnTo>
                    <a:pt x="6837" y="13753"/>
                  </a:lnTo>
                  <a:lnTo>
                    <a:pt x="6802" y="13787"/>
                  </a:lnTo>
                  <a:lnTo>
                    <a:pt x="4835" y="12661"/>
                  </a:lnTo>
                  <a:lnTo>
                    <a:pt x="4846" y="12615"/>
                  </a:lnTo>
                  <a:lnTo>
                    <a:pt x="4857" y="12570"/>
                  </a:lnTo>
                  <a:lnTo>
                    <a:pt x="4846" y="12524"/>
                  </a:lnTo>
                  <a:lnTo>
                    <a:pt x="4835" y="12479"/>
                  </a:lnTo>
                  <a:lnTo>
                    <a:pt x="4823" y="12433"/>
                  </a:lnTo>
                  <a:lnTo>
                    <a:pt x="4789" y="12399"/>
                  </a:lnTo>
                  <a:lnTo>
                    <a:pt x="4755" y="12376"/>
                  </a:lnTo>
                  <a:lnTo>
                    <a:pt x="4721" y="12354"/>
                  </a:lnTo>
                  <a:lnTo>
                    <a:pt x="4687" y="12331"/>
                  </a:lnTo>
                  <a:lnTo>
                    <a:pt x="4641" y="12331"/>
                  </a:lnTo>
                  <a:lnTo>
                    <a:pt x="4641" y="10010"/>
                  </a:lnTo>
                  <a:lnTo>
                    <a:pt x="4675" y="10010"/>
                  </a:lnTo>
                  <a:lnTo>
                    <a:pt x="4709" y="9988"/>
                  </a:lnTo>
                  <a:lnTo>
                    <a:pt x="4766" y="9942"/>
                  </a:lnTo>
                  <a:lnTo>
                    <a:pt x="4800" y="9885"/>
                  </a:lnTo>
                  <a:lnTo>
                    <a:pt x="4812" y="9851"/>
                  </a:lnTo>
                  <a:lnTo>
                    <a:pt x="4823" y="9806"/>
                  </a:lnTo>
                  <a:lnTo>
                    <a:pt x="4812" y="9772"/>
                  </a:lnTo>
                  <a:lnTo>
                    <a:pt x="4800" y="9737"/>
                  </a:lnTo>
                  <a:lnTo>
                    <a:pt x="6768" y="8600"/>
                  </a:lnTo>
                  <a:lnTo>
                    <a:pt x="6814" y="8645"/>
                  </a:lnTo>
                  <a:lnTo>
                    <a:pt x="6859" y="8679"/>
                  </a:lnTo>
                  <a:lnTo>
                    <a:pt x="6916" y="8702"/>
                  </a:lnTo>
                  <a:lnTo>
                    <a:pt x="6984" y="8714"/>
                  </a:lnTo>
                  <a:lnTo>
                    <a:pt x="7053" y="8702"/>
                  </a:lnTo>
                  <a:lnTo>
                    <a:pt x="7110" y="8679"/>
                  </a:lnTo>
                  <a:lnTo>
                    <a:pt x="7155" y="8645"/>
                  </a:lnTo>
                  <a:lnTo>
                    <a:pt x="7189" y="8600"/>
                  </a:lnTo>
                  <a:lnTo>
                    <a:pt x="9191" y="9749"/>
                  </a:lnTo>
                  <a:lnTo>
                    <a:pt x="9180" y="9806"/>
                  </a:lnTo>
                  <a:lnTo>
                    <a:pt x="9180" y="9840"/>
                  </a:lnTo>
                  <a:lnTo>
                    <a:pt x="9191" y="9874"/>
                  </a:lnTo>
                  <a:lnTo>
                    <a:pt x="9225" y="9931"/>
                  </a:lnTo>
                  <a:lnTo>
                    <a:pt x="9282" y="9976"/>
                  </a:lnTo>
                  <a:lnTo>
                    <a:pt x="9316" y="9988"/>
                  </a:lnTo>
                  <a:lnTo>
                    <a:pt x="9385" y="9988"/>
                  </a:lnTo>
                  <a:lnTo>
                    <a:pt x="9419" y="9976"/>
                  </a:lnTo>
                  <a:lnTo>
                    <a:pt x="9476" y="9931"/>
                  </a:lnTo>
                  <a:lnTo>
                    <a:pt x="9521" y="9874"/>
                  </a:lnTo>
                  <a:lnTo>
                    <a:pt x="9533" y="9840"/>
                  </a:lnTo>
                  <a:lnTo>
                    <a:pt x="9533" y="9806"/>
                  </a:lnTo>
                  <a:lnTo>
                    <a:pt x="9521" y="9749"/>
                  </a:lnTo>
                  <a:lnTo>
                    <a:pt x="11569" y="8566"/>
                  </a:lnTo>
                  <a:lnTo>
                    <a:pt x="11603" y="8600"/>
                  </a:lnTo>
                  <a:lnTo>
                    <a:pt x="11637" y="8623"/>
                  </a:lnTo>
                  <a:lnTo>
                    <a:pt x="11671" y="8645"/>
                  </a:lnTo>
                  <a:lnTo>
                    <a:pt x="11774" y="8645"/>
                  </a:lnTo>
                  <a:lnTo>
                    <a:pt x="11819" y="8623"/>
                  </a:lnTo>
                  <a:lnTo>
                    <a:pt x="11853" y="8600"/>
                  </a:lnTo>
                  <a:lnTo>
                    <a:pt x="11876" y="8566"/>
                  </a:lnTo>
                  <a:lnTo>
                    <a:pt x="13923" y="9749"/>
                  </a:lnTo>
                  <a:lnTo>
                    <a:pt x="13912" y="9806"/>
                  </a:lnTo>
                  <a:lnTo>
                    <a:pt x="13923" y="9840"/>
                  </a:lnTo>
                  <a:lnTo>
                    <a:pt x="13935" y="9874"/>
                  </a:lnTo>
                  <a:lnTo>
                    <a:pt x="13969" y="9931"/>
                  </a:lnTo>
                  <a:lnTo>
                    <a:pt x="14026" y="9976"/>
                  </a:lnTo>
                  <a:lnTo>
                    <a:pt x="14060" y="9976"/>
                  </a:lnTo>
                  <a:lnTo>
                    <a:pt x="14094" y="9988"/>
                  </a:lnTo>
                  <a:lnTo>
                    <a:pt x="14128" y="9976"/>
                  </a:lnTo>
                  <a:lnTo>
                    <a:pt x="14162" y="9976"/>
                  </a:lnTo>
                  <a:lnTo>
                    <a:pt x="14219" y="9931"/>
                  </a:lnTo>
                  <a:lnTo>
                    <a:pt x="14253" y="9874"/>
                  </a:lnTo>
                  <a:lnTo>
                    <a:pt x="14265" y="9840"/>
                  </a:lnTo>
                  <a:lnTo>
                    <a:pt x="14265" y="9806"/>
                  </a:lnTo>
                  <a:lnTo>
                    <a:pt x="14253" y="9749"/>
                  </a:lnTo>
                  <a:lnTo>
                    <a:pt x="16278" y="8577"/>
                  </a:lnTo>
                  <a:lnTo>
                    <a:pt x="16312" y="8623"/>
                  </a:lnTo>
                  <a:lnTo>
                    <a:pt x="16358" y="8657"/>
                  </a:lnTo>
                  <a:lnTo>
                    <a:pt x="16403" y="8668"/>
                  </a:lnTo>
                  <a:lnTo>
                    <a:pt x="16460" y="8679"/>
                  </a:lnTo>
                  <a:lnTo>
                    <a:pt x="16506" y="8679"/>
                  </a:lnTo>
                  <a:lnTo>
                    <a:pt x="16551" y="8657"/>
                  </a:lnTo>
                  <a:lnTo>
                    <a:pt x="16585" y="8645"/>
                  </a:lnTo>
                  <a:lnTo>
                    <a:pt x="16619" y="8611"/>
                  </a:lnTo>
                  <a:lnTo>
                    <a:pt x="16642" y="8577"/>
                  </a:lnTo>
                  <a:lnTo>
                    <a:pt x="16665" y="8543"/>
                  </a:lnTo>
                  <a:lnTo>
                    <a:pt x="16676" y="8509"/>
                  </a:lnTo>
                  <a:lnTo>
                    <a:pt x="16676" y="8463"/>
                  </a:lnTo>
                  <a:lnTo>
                    <a:pt x="16676" y="8418"/>
                  </a:lnTo>
                  <a:lnTo>
                    <a:pt x="16665" y="8384"/>
                  </a:lnTo>
                  <a:lnTo>
                    <a:pt x="16654" y="8350"/>
                  </a:lnTo>
                  <a:lnTo>
                    <a:pt x="16631" y="8315"/>
                  </a:lnTo>
                  <a:lnTo>
                    <a:pt x="16597" y="8293"/>
                  </a:lnTo>
                  <a:lnTo>
                    <a:pt x="16563" y="8270"/>
                  </a:lnTo>
                  <a:lnTo>
                    <a:pt x="16528" y="8247"/>
                  </a:lnTo>
                  <a:lnTo>
                    <a:pt x="16494" y="8247"/>
                  </a:lnTo>
                  <a:lnTo>
                    <a:pt x="16494" y="5972"/>
                  </a:lnTo>
                  <a:lnTo>
                    <a:pt x="16540" y="5961"/>
                  </a:lnTo>
                  <a:lnTo>
                    <a:pt x="16585" y="5938"/>
                  </a:lnTo>
                  <a:lnTo>
                    <a:pt x="16631" y="5915"/>
                  </a:lnTo>
                  <a:lnTo>
                    <a:pt x="16665" y="5881"/>
                  </a:lnTo>
                  <a:lnTo>
                    <a:pt x="16688" y="5847"/>
                  </a:lnTo>
                  <a:lnTo>
                    <a:pt x="16710" y="5802"/>
                  </a:lnTo>
                  <a:lnTo>
                    <a:pt x="16733" y="5756"/>
                  </a:lnTo>
                  <a:lnTo>
                    <a:pt x="16733" y="5699"/>
                  </a:lnTo>
                  <a:lnTo>
                    <a:pt x="16733" y="5654"/>
                  </a:lnTo>
                  <a:lnTo>
                    <a:pt x="16710" y="5597"/>
                  </a:lnTo>
                  <a:lnTo>
                    <a:pt x="16688" y="5551"/>
                  </a:lnTo>
                  <a:lnTo>
                    <a:pt x="16654" y="5517"/>
                  </a:lnTo>
                  <a:lnTo>
                    <a:pt x="16619" y="5483"/>
                  </a:lnTo>
                  <a:lnTo>
                    <a:pt x="16574" y="5449"/>
                  </a:lnTo>
                  <a:lnTo>
                    <a:pt x="16517" y="5437"/>
                  </a:lnTo>
                  <a:lnTo>
                    <a:pt x="16392" y="5437"/>
                  </a:lnTo>
                  <a:lnTo>
                    <a:pt x="16335" y="5460"/>
                  </a:lnTo>
                  <a:lnTo>
                    <a:pt x="16278" y="5506"/>
                  </a:lnTo>
                  <a:lnTo>
                    <a:pt x="16233" y="5551"/>
                  </a:lnTo>
                  <a:lnTo>
                    <a:pt x="14344" y="4459"/>
                  </a:lnTo>
                  <a:lnTo>
                    <a:pt x="14356" y="4414"/>
                  </a:lnTo>
                  <a:lnTo>
                    <a:pt x="14356" y="4357"/>
                  </a:lnTo>
                  <a:lnTo>
                    <a:pt x="14356" y="4300"/>
                  </a:lnTo>
                  <a:lnTo>
                    <a:pt x="14344" y="4254"/>
                  </a:lnTo>
                  <a:lnTo>
                    <a:pt x="14322" y="4209"/>
                  </a:lnTo>
                  <a:lnTo>
                    <a:pt x="14288" y="4175"/>
                  </a:lnTo>
                  <a:lnTo>
                    <a:pt x="14253" y="4141"/>
                  </a:lnTo>
                  <a:lnTo>
                    <a:pt x="14219" y="4118"/>
                  </a:lnTo>
                  <a:lnTo>
                    <a:pt x="14174" y="4095"/>
                  </a:lnTo>
                  <a:lnTo>
                    <a:pt x="14117" y="4095"/>
                  </a:lnTo>
                  <a:lnTo>
                    <a:pt x="14117" y="1797"/>
                  </a:lnTo>
                  <a:lnTo>
                    <a:pt x="14185" y="1775"/>
                  </a:lnTo>
                  <a:lnTo>
                    <a:pt x="14242" y="1729"/>
                  </a:lnTo>
                  <a:lnTo>
                    <a:pt x="14276" y="1672"/>
                  </a:lnTo>
                  <a:lnTo>
                    <a:pt x="14288" y="1638"/>
                  </a:lnTo>
                  <a:lnTo>
                    <a:pt x="14299" y="1604"/>
                  </a:lnTo>
                  <a:lnTo>
                    <a:pt x="14288" y="1558"/>
                  </a:lnTo>
                  <a:lnTo>
                    <a:pt x="14276" y="1524"/>
                  </a:lnTo>
                  <a:lnTo>
                    <a:pt x="14265" y="1490"/>
                  </a:lnTo>
                  <a:lnTo>
                    <a:pt x="14231" y="1456"/>
                  </a:lnTo>
                  <a:lnTo>
                    <a:pt x="14208" y="1433"/>
                  </a:lnTo>
                  <a:lnTo>
                    <a:pt x="14174" y="1411"/>
                  </a:lnTo>
                  <a:lnTo>
                    <a:pt x="14128" y="1399"/>
                  </a:lnTo>
                  <a:lnTo>
                    <a:pt x="14049" y="1399"/>
                  </a:lnTo>
                  <a:lnTo>
                    <a:pt x="14003" y="1422"/>
                  </a:lnTo>
                  <a:lnTo>
                    <a:pt x="13958" y="1445"/>
                  </a:lnTo>
                  <a:lnTo>
                    <a:pt x="13935" y="1479"/>
                  </a:lnTo>
                  <a:lnTo>
                    <a:pt x="11956" y="341"/>
                  </a:lnTo>
                  <a:lnTo>
                    <a:pt x="11967" y="296"/>
                  </a:lnTo>
                  <a:lnTo>
                    <a:pt x="11978" y="250"/>
                  </a:lnTo>
                  <a:lnTo>
                    <a:pt x="11967" y="193"/>
                  </a:lnTo>
                  <a:lnTo>
                    <a:pt x="11956" y="148"/>
                  </a:lnTo>
                  <a:lnTo>
                    <a:pt x="11933" y="114"/>
                  </a:lnTo>
                  <a:lnTo>
                    <a:pt x="11899" y="68"/>
                  </a:lnTo>
                  <a:lnTo>
                    <a:pt x="11865" y="34"/>
                  </a:lnTo>
                  <a:lnTo>
                    <a:pt x="11819" y="11"/>
                  </a:lnTo>
                  <a:lnTo>
                    <a:pt x="11774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5"/>
            <p:cNvSpPr/>
            <p:nvPr/>
          </p:nvSpPr>
          <p:spPr>
            <a:xfrm>
              <a:off x="1947836" y="4206425"/>
              <a:ext cx="794198" cy="937066"/>
            </a:xfrm>
            <a:custGeom>
              <a:avLst/>
              <a:gdLst/>
              <a:ahLst/>
              <a:cxnLst/>
              <a:rect l="l" t="t" r="r" b="b"/>
              <a:pathLst>
                <a:path w="7588" h="8953" extrusionOk="0">
                  <a:moveTo>
                    <a:pt x="2764" y="319"/>
                  </a:moveTo>
                  <a:lnTo>
                    <a:pt x="4732" y="1457"/>
                  </a:lnTo>
                  <a:lnTo>
                    <a:pt x="4721" y="1502"/>
                  </a:lnTo>
                  <a:lnTo>
                    <a:pt x="4721" y="1548"/>
                  </a:lnTo>
                  <a:lnTo>
                    <a:pt x="4721" y="1593"/>
                  </a:lnTo>
                  <a:lnTo>
                    <a:pt x="4732" y="1639"/>
                  </a:lnTo>
                  <a:lnTo>
                    <a:pt x="4755" y="1684"/>
                  </a:lnTo>
                  <a:lnTo>
                    <a:pt x="4778" y="1718"/>
                  </a:lnTo>
                  <a:lnTo>
                    <a:pt x="4812" y="1752"/>
                  </a:lnTo>
                  <a:lnTo>
                    <a:pt x="4857" y="1775"/>
                  </a:lnTo>
                  <a:lnTo>
                    <a:pt x="4903" y="1787"/>
                  </a:lnTo>
                  <a:lnTo>
                    <a:pt x="4948" y="1798"/>
                  </a:lnTo>
                  <a:lnTo>
                    <a:pt x="4948" y="4050"/>
                  </a:lnTo>
                  <a:lnTo>
                    <a:pt x="4892" y="4050"/>
                  </a:lnTo>
                  <a:lnTo>
                    <a:pt x="4846" y="4073"/>
                  </a:lnTo>
                  <a:lnTo>
                    <a:pt x="4812" y="4096"/>
                  </a:lnTo>
                  <a:lnTo>
                    <a:pt x="4766" y="4130"/>
                  </a:lnTo>
                  <a:lnTo>
                    <a:pt x="4744" y="4164"/>
                  </a:lnTo>
                  <a:lnTo>
                    <a:pt x="4721" y="4209"/>
                  </a:lnTo>
                  <a:lnTo>
                    <a:pt x="4710" y="4255"/>
                  </a:lnTo>
                  <a:lnTo>
                    <a:pt x="4698" y="4312"/>
                  </a:lnTo>
                  <a:lnTo>
                    <a:pt x="4710" y="4357"/>
                  </a:lnTo>
                  <a:lnTo>
                    <a:pt x="4721" y="4414"/>
                  </a:lnTo>
                  <a:lnTo>
                    <a:pt x="2730" y="5563"/>
                  </a:lnTo>
                  <a:lnTo>
                    <a:pt x="2707" y="5529"/>
                  </a:lnTo>
                  <a:lnTo>
                    <a:pt x="2673" y="5506"/>
                  </a:lnTo>
                  <a:lnTo>
                    <a:pt x="2639" y="5495"/>
                  </a:lnTo>
                  <a:lnTo>
                    <a:pt x="2594" y="5484"/>
                  </a:lnTo>
                  <a:lnTo>
                    <a:pt x="2548" y="5495"/>
                  </a:lnTo>
                  <a:lnTo>
                    <a:pt x="2514" y="5506"/>
                  </a:lnTo>
                  <a:lnTo>
                    <a:pt x="2480" y="5529"/>
                  </a:lnTo>
                  <a:lnTo>
                    <a:pt x="2457" y="5563"/>
                  </a:lnTo>
                  <a:lnTo>
                    <a:pt x="387" y="4369"/>
                  </a:lnTo>
                  <a:lnTo>
                    <a:pt x="398" y="4312"/>
                  </a:lnTo>
                  <a:lnTo>
                    <a:pt x="387" y="4244"/>
                  </a:lnTo>
                  <a:lnTo>
                    <a:pt x="353" y="4187"/>
                  </a:lnTo>
                  <a:lnTo>
                    <a:pt x="307" y="4153"/>
                  </a:lnTo>
                  <a:lnTo>
                    <a:pt x="250" y="4130"/>
                  </a:lnTo>
                  <a:lnTo>
                    <a:pt x="250" y="1764"/>
                  </a:lnTo>
                  <a:lnTo>
                    <a:pt x="285" y="1764"/>
                  </a:lnTo>
                  <a:lnTo>
                    <a:pt x="330" y="1741"/>
                  </a:lnTo>
                  <a:lnTo>
                    <a:pt x="364" y="1718"/>
                  </a:lnTo>
                  <a:lnTo>
                    <a:pt x="387" y="1696"/>
                  </a:lnTo>
                  <a:lnTo>
                    <a:pt x="410" y="1661"/>
                  </a:lnTo>
                  <a:lnTo>
                    <a:pt x="432" y="1627"/>
                  </a:lnTo>
                  <a:lnTo>
                    <a:pt x="444" y="1593"/>
                  </a:lnTo>
                  <a:lnTo>
                    <a:pt x="444" y="1548"/>
                  </a:lnTo>
                  <a:lnTo>
                    <a:pt x="444" y="1514"/>
                  </a:lnTo>
                  <a:lnTo>
                    <a:pt x="432" y="1468"/>
                  </a:lnTo>
                  <a:lnTo>
                    <a:pt x="2423" y="319"/>
                  </a:lnTo>
                  <a:lnTo>
                    <a:pt x="2457" y="353"/>
                  </a:lnTo>
                  <a:lnTo>
                    <a:pt x="2491" y="387"/>
                  </a:lnTo>
                  <a:lnTo>
                    <a:pt x="2548" y="399"/>
                  </a:lnTo>
                  <a:lnTo>
                    <a:pt x="2594" y="410"/>
                  </a:lnTo>
                  <a:lnTo>
                    <a:pt x="2651" y="399"/>
                  </a:lnTo>
                  <a:lnTo>
                    <a:pt x="2696" y="376"/>
                  </a:lnTo>
                  <a:lnTo>
                    <a:pt x="2730" y="353"/>
                  </a:lnTo>
                  <a:lnTo>
                    <a:pt x="2764" y="319"/>
                  </a:lnTo>
                  <a:close/>
                  <a:moveTo>
                    <a:pt x="2548" y="1"/>
                  </a:moveTo>
                  <a:lnTo>
                    <a:pt x="2514" y="12"/>
                  </a:lnTo>
                  <a:lnTo>
                    <a:pt x="2480" y="35"/>
                  </a:lnTo>
                  <a:lnTo>
                    <a:pt x="2446" y="57"/>
                  </a:lnTo>
                  <a:lnTo>
                    <a:pt x="2423" y="92"/>
                  </a:lnTo>
                  <a:lnTo>
                    <a:pt x="2400" y="126"/>
                  </a:lnTo>
                  <a:lnTo>
                    <a:pt x="2389" y="160"/>
                  </a:lnTo>
                  <a:lnTo>
                    <a:pt x="2389" y="205"/>
                  </a:lnTo>
                  <a:lnTo>
                    <a:pt x="2389" y="239"/>
                  </a:lnTo>
                  <a:lnTo>
                    <a:pt x="2400" y="274"/>
                  </a:lnTo>
                  <a:lnTo>
                    <a:pt x="410" y="1434"/>
                  </a:lnTo>
                  <a:lnTo>
                    <a:pt x="376" y="1388"/>
                  </a:lnTo>
                  <a:lnTo>
                    <a:pt x="330" y="1354"/>
                  </a:lnTo>
                  <a:lnTo>
                    <a:pt x="285" y="1343"/>
                  </a:lnTo>
                  <a:lnTo>
                    <a:pt x="228" y="1332"/>
                  </a:lnTo>
                  <a:lnTo>
                    <a:pt x="182" y="1332"/>
                  </a:lnTo>
                  <a:lnTo>
                    <a:pt x="137" y="1343"/>
                  </a:lnTo>
                  <a:lnTo>
                    <a:pt x="103" y="1366"/>
                  </a:lnTo>
                  <a:lnTo>
                    <a:pt x="68" y="1400"/>
                  </a:lnTo>
                  <a:lnTo>
                    <a:pt x="46" y="1423"/>
                  </a:lnTo>
                  <a:lnTo>
                    <a:pt x="23" y="1468"/>
                  </a:lnTo>
                  <a:lnTo>
                    <a:pt x="12" y="1502"/>
                  </a:lnTo>
                  <a:lnTo>
                    <a:pt x="0" y="1548"/>
                  </a:lnTo>
                  <a:lnTo>
                    <a:pt x="12" y="1593"/>
                  </a:lnTo>
                  <a:lnTo>
                    <a:pt x="23" y="1627"/>
                  </a:lnTo>
                  <a:lnTo>
                    <a:pt x="34" y="1673"/>
                  </a:lnTo>
                  <a:lnTo>
                    <a:pt x="57" y="1696"/>
                  </a:lnTo>
                  <a:lnTo>
                    <a:pt x="91" y="1730"/>
                  </a:lnTo>
                  <a:lnTo>
                    <a:pt x="125" y="1752"/>
                  </a:lnTo>
                  <a:lnTo>
                    <a:pt x="159" y="1764"/>
                  </a:lnTo>
                  <a:lnTo>
                    <a:pt x="205" y="1764"/>
                  </a:lnTo>
                  <a:lnTo>
                    <a:pt x="205" y="4130"/>
                  </a:lnTo>
                  <a:lnTo>
                    <a:pt x="137" y="4153"/>
                  </a:lnTo>
                  <a:lnTo>
                    <a:pt x="91" y="4187"/>
                  </a:lnTo>
                  <a:lnTo>
                    <a:pt x="57" y="4244"/>
                  </a:lnTo>
                  <a:lnTo>
                    <a:pt x="46" y="4312"/>
                  </a:lnTo>
                  <a:lnTo>
                    <a:pt x="46" y="4346"/>
                  </a:lnTo>
                  <a:lnTo>
                    <a:pt x="57" y="4380"/>
                  </a:lnTo>
                  <a:lnTo>
                    <a:pt x="103" y="4437"/>
                  </a:lnTo>
                  <a:lnTo>
                    <a:pt x="159" y="4471"/>
                  </a:lnTo>
                  <a:lnTo>
                    <a:pt x="182" y="4482"/>
                  </a:lnTo>
                  <a:lnTo>
                    <a:pt x="273" y="4482"/>
                  </a:lnTo>
                  <a:lnTo>
                    <a:pt x="307" y="4460"/>
                  </a:lnTo>
                  <a:lnTo>
                    <a:pt x="341" y="4437"/>
                  </a:lnTo>
                  <a:lnTo>
                    <a:pt x="376" y="4403"/>
                  </a:lnTo>
                  <a:lnTo>
                    <a:pt x="2434" y="5597"/>
                  </a:lnTo>
                  <a:lnTo>
                    <a:pt x="2423" y="5654"/>
                  </a:lnTo>
                  <a:lnTo>
                    <a:pt x="2434" y="5711"/>
                  </a:lnTo>
                  <a:lnTo>
                    <a:pt x="2469" y="5768"/>
                  </a:lnTo>
                  <a:lnTo>
                    <a:pt x="2514" y="5802"/>
                  </a:lnTo>
                  <a:lnTo>
                    <a:pt x="2571" y="5825"/>
                  </a:lnTo>
                  <a:lnTo>
                    <a:pt x="2571" y="8248"/>
                  </a:lnTo>
                  <a:lnTo>
                    <a:pt x="2514" y="8259"/>
                  </a:lnTo>
                  <a:lnTo>
                    <a:pt x="2469" y="8305"/>
                  </a:lnTo>
                  <a:lnTo>
                    <a:pt x="2434" y="8350"/>
                  </a:lnTo>
                  <a:lnTo>
                    <a:pt x="2423" y="8407"/>
                  </a:lnTo>
                  <a:lnTo>
                    <a:pt x="2434" y="8441"/>
                  </a:lnTo>
                  <a:lnTo>
                    <a:pt x="2434" y="8475"/>
                  </a:lnTo>
                  <a:lnTo>
                    <a:pt x="2480" y="8532"/>
                  </a:lnTo>
                  <a:lnTo>
                    <a:pt x="2525" y="8566"/>
                  </a:lnTo>
                  <a:lnTo>
                    <a:pt x="2560" y="8578"/>
                  </a:lnTo>
                  <a:lnTo>
                    <a:pt x="2639" y="8578"/>
                  </a:lnTo>
                  <a:lnTo>
                    <a:pt x="2673" y="8555"/>
                  </a:lnTo>
                  <a:lnTo>
                    <a:pt x="2707" y="8532"/>
                  </a:lnTo>
                  <a:lnTo>
                    <a:pt x="2730" y="8509"/>
                  </a:lnTo>
                  <a:lnTo>
                    <a:pt x="3504" y="8953"/>
                  </a:lnTo>
                  <a:lnTo>
                    <a:pt x="3595" y="8953"/>
                  </a:lnTo>
                  <a:lnTo>
                    <a:pt x="2753" y="8464"/>
                  </a:lnTo>
                  <a:lnTo>
                    <a:pt x="2764" y="8407"/>
                  </a:lnTo>
                  <a:lnTo>
                    <a:pt x="2753" y="8350"/>
                  </a:lnTo>
                  <a:lnTo>
                    <a:pt x="2719" y="8305"/>
                  </a:lnTo>
                  <a:lnTo>
                    <a:pt x="2673" y="8270"/>
                  </a:lnTo>
                  <a:lnTo>
                    <a:pt x="2616" y="8248"/>
                  </a:lnTo>
                  <a:lnTo>
                    <a:pt x="2616" y="5825"/>
                  </a:lnTo>
                  <a:lnTo>
                    <a:pt x="2673" y="5802"/>
                  </a:lnTo>
                  <a:lnTo>
                    <a:pt x="2719" y="5768"/>
                  </a:lnTo>
                  <a:lnTo>
                    <a:pt x="2753" y="5711"/>
                  </a:lnTo>
                  <a:lnTo>
                    <a:pt x="2764" y="5654"/>
                  </a:lnTo>
                  <a:lnTo>
                    <a:pt x="2753" y="5597"/>
                  </a:lnTo>
                  <a:lnTo>
                    <a:pt x="4744" y="4448"/>
                  </a:lnTo>
                  <a:lnTo>
                    <a:pt x="4789" y="4505"/>
                  </a:lnTo>
                  <a:lnTo>
                    <a:pt x="4835" y="4539"/>
                  </a:lnTo>
                  <a:lnTo>
                    <a:pt x="4892" y="4562"/>
                  </a:lnTo>
                  <a:lnTo>
                    <a:pt x="4960" y="4573"/>
                  </a:lnTo>
                  <a:lnTo>
                    <a:pt x="5028" y="4562"/>
                  </a:lnTo>
                  <a:lnTo>
                    <a:pt x="5096" y="4539"/>
                  </a:lnTo>
                  <a:lnTo>
                    <a:pt x="5142" y="4505"/>
                  </a:lnTo>
                  <a:lnTo>
                    <a:pt x="5187" y="4448"/>
                  </a:lnTo>
                  <a:lnTo>
                    <a:pt x="7098" y="5552"/>
                  </a:lnTo>
                  <a:lnTo>
                    <a:pt x="7087" y="5609"/>
                  </a:lnTo>
                  <a:lnTo>
                    <a:pt x="7076" y="5654"/>
                  </a:lnTo>
                  <a:lnTo>
                    <a:pt x="7087" y="5700"/>
                  </a:lnTo>
                  <a:lnTo>
                    <a:pt x="7098" y="5745"/>
                  </a:lnTo>
                  <a:lnTo>
                    <a:pt x="7121" y="5791"/>
                  </a:lnTo>
                  <a:lnTo>
                    <a:pt x="7144" y="5825"/>
                  </a:lnTo>
                  <a:lnTo>
                    <a:pt x="7178" y="5859"/>
                  </a:lnTo>
                  <a:lnTo>
                    <a:pt x="7224" y="5882"/>
                  </a:lnTo>
                  <a:lnTo>
                    <a:pt x="7269" y="5904"/>
                  </a:lnTo>
                  <a:lnTo>
                    <a:pt x="7315" y="5904"/>
                  </a:lnTo>
                  <a:lnTo>
                    <a:pt x="7315" y="8202"/>
                  </a:lnTo>
                  <a:lnTo>
                    <a:pt x="7280" y="8202"/>
                  </a:lnTo>
                  <a:lnTo>
                    <a:pt x="7235" y="8225"/>
                  </a:lnTo>
                  <a:lnTo>
                    <a:pt x="7201" y="8236"/>
                  </a:lnTo>
                  <a:lnTo>
                    <a:pt x="7178" y="8270"/>
                  </a:lnTo>
                  <a:lnTo>
                    <a:pt x="7155" y="8293"/>
                  </a:lnTo>
                  <a:lnTo>
                    <a:pt x="7133" y="8327"/>
                  </a:lnTo>
                  <a:lnTo>
                    <a:pt x="7121" y="8373"/>
                  </a:lnTo>
                  <a:lnTo>
                    <a:pt x="7121" y="8407"/>
                  </a:lnTo>
                  <a:lnTo>
                    <a:pt x="7121" y="8452"/>
                  </a:lnTo>
                  <a:lnTo>
                    <a:pt x="7133" y="8498"/>
                  </a:lnTo>
                  <a:lnTo>
                    <a:pt x="6336" y="8953"/>
                  </a:lnTo>
                  <a:lnTo>
                    <a:pt x="6427" y="8953"/>
                  </a:lnTo>
                  <a:lnTo>
                    <a:pt x="7155" y="8532"/>
                  </a:lnTo>
                  <a:lnTo>
                    <a:pt x="7189" y="8578"/>
                  </a:lnTo>
                  <a:lnTo>
                    <a:pt x="7235" y="8600"/>
                  </a:lnTo>
                  <a:lnTo>
                    <a:pt x="7280" y="8623"/>
                  </a:lnTo>
                  <a:lnTo>
                    <a:pt x="7371" y="8623"/>
                  </a:lnTo>
                  <a:lnTo>
                    <a:pt x="7417" y="8612"/>
                  </a:lnTo>
                  <a:lnTo>
                    <a:pt x="7451" y="8589"/>
                  </a:lnTo>
                  <a:lnTo>
                    <a:pt x="7485" y="8566"/>
                  </a:lnTo>
                  <a:lnTo>
                    <a:pt x="7508" y="8532"/>
                  </a:lnTo>
                  <a:lnTo>
                    <a:pt x="7531" y="8498"/>
                  </a:lnTo>
                  <a:lnTo>
                    <a:pt x="7542" y="8452"/>
                  </a:lnTo>
                  <a:lnTo>
                    <a:pt x="7553" y="8407"/>
                  </a:lnTo>
                  <a:lnTo>
                    <a:pt x="7542" y="8373"/>
                  </a:lnTo>
                  <a:lnTo>
                    <a:pt x="7531" y="8339"/>
                  </a:lnTo>
                  <a:lnTo>
                    <a:pt x="7519" y="8305"/>
                  </a:lnTo>
                  <a:lnTo>
                    <a:pt x="7497" y="8270"/>
                  </a:lnTo>
                  <a:lnTo>
                    <a:pt x="7440" y="8225"/>
                  </a:lnTo>
                  <a:lnTo>
                    <a:pt x="7394" y="8214"/>
                  </a:lnTo>
                  <a:lnTo>
                    <a:pt x="7360" y="8202"/>
                  </a:lnTo>
                  <a:lnTo>
                    <a:pt x="7360" y="5904"/>
                  </a:lnTo>
                  <a:lnTo>
                    <a:pt x="7406" y="5893"/>
                  </a:lnTo>
                  <a:lnTo>
                    <a:pt x="7451" y="5882"/>
                  </a:lnTo>
                  <a:lnTo>
                    <a:pt x="7485" y="5859"/>
                  </a:lnTo>
                  <a:lnTo>
                    <a:pt x="7519" y="5825"/>
                  </a:lnTo>
                  <a:lnTo>
                    <a:pt x="7553" y="5791"/>
                  </a:lnTo>
                  <a:lnTo>
                    <a:pt x="7565" y="5745"/>
                  </a:lnTo>
                  <a:lnTo>
                    <a:pt x="7588" y="5700"/>
                  </a:lnTo>
                  <a:lnTo>
                    <a:pt x="7588" y="5654"/>
                  </a:lnTo>
                  <a:lnTo>
                    <a:pt x="7576" y="5609"/>
                  </a:lnTo>
                  <a:lnTo>
                    <a:pt x="7565" y="5552"/>
                  </a:lnTo>
                  <a:lnTo>
                    <a:pt x="7542" y="5518"/>
                  </a:lnTo>
                  <a:lnTo>
                    <a:pt x="7508" y="5472"/>
                  </a:lnTo>
                  <a:lnTo>
                    <a:pt x="7474" y="5449"/>
                  </a:lnTo>
                  <a:lnTo>
                    <a:pt x="7428" y="5427"/>
                  </a:lnTo>
                  <a:lnTo>
                    <a:pt x="7383" y="5404"/>
                  </a:lnTo>
                  <a:lnTo>
                    <a:pt x="7337" y="5404"/>
                  </a:lnTo>
                  <a:lnTo>
                    <a:pt x="7269" y="5415"/>
                  </a:lnTo>
                  <a:lnTo>
                    <a:pt x="7212" y="5438"/>
                  </a:lnTo>
                  <a:lnTo>
                    <a:pt x="7167" y="5472"/>
                  </a:lnTo>
                  <a:lnTo>
                    <a:pt x="7121" y="5518"/>
                  </a:lnTo>
                  <a:lnTo>
                    <a:pt x="5210" y="4414"/>
                  </a:lnTo>
                  <a:lnTo>
                    <a:pt x="5221" y="4357"/>
                  </a:lnTo>
                  <a:lnTo>
                    <a:pt x="5233" y="4312"/>
                  </a:lnTo>
                  <a:lnTo>
                    <a:pt x="5221" y="4255"/>
                  </a:lnTo>
                  <a:lnTo>
                    <a:pt x="5210" y="4209"/>
                  </a:lnTo>
                  <a:lnTo>
                    <a:pt x="5187" y="4164"/>
                  </a:lnTo>
                  <a:lnTo>
                    <a:pt x="5165" y="4130"/>
                  </a:lnTo>
                  <a:lnTo>
                    <a:pt x="5119" y="4096"/>
                  </a:lnTo>
                  <a:lnTo>
                    <a:pt x="5085" y="4073"/>
                  </a:lnTo>
                  <a:lnTo>
                    <a:pt x="5039" y="4050"/>
                  </a:lnTo>
                  <a:lnTo>
                    <a:pt x="4994" y="4050"/>
                  </a:lnTo>
                  <a:lnTo>
                    <a:pt x="4994" y="1798"/>
                  </a:lnTo>
                  <a:lnTo>
                    <a:pt x="5039" y="1787"/>
                  </a:lnTo>
                  <a:lnTo>
                    <a:pt x="5074" y="1775"/>
                  </a:lnTo>
                  <a:lnTo>
                    <a:pt x="5119" y="1741"/>
                  </a:lnTo>
                  <a:lnTo>
                    <a:pt x="5142" y="1718"/>
                  </a:lnTo>
                  <a:lnTo>
                    <a:pt x="5176" y="1684"/>
                  </a:lnTo>
                  <a:lnTo>
                    <a:pt x="5199" y="1639"/>
                  </a:lnTo>
                  <a:lnTo>
                    <a:pt x="5210" y="1593"/>
                  </a:lnTo>
                  <a:lnTo>
                    <a:pt x="5210" y="1548"/>
                  </a:lnTo>
                  <a:lnTo>
                    <a:pt x="5210" y="1502"/>
                  </a:lnTo>
                  <a:lnTo>
                    <a:pt x="5187" y="1457"/>
                  </a:lnTo>
                  <a:lnTo>
                    <a:pt x="5165" y="1411"/>
                  </a:lnTo>
                  <a:lnTo>
                    <a:pt x="5142" y="1377"/>
                  </a:lnTo>
                  <a:lnTo>
                    <a:pt x="5096" y="1343"/>
                  </a:lnTo>
                  <a:lnTo>
                    <a:pt x="5062" y="1320"/>
                  </a:lnTo>
                  <a:lnTo>
                    <a:pt x="5017" y="1309"/>
                  </a:lnTo>
                  <a:lnTo>
                    <a:pt x="4903" y="1309"/>
                  </a:lnTo>
                  <a:lnTo>
                    <a:pt x="4846" y="1332"/>
                  </a:lnTo>
                  <a:lnTo>
                    <a:pt x="4801" y="1366"/>
                  </a:lnTo>
                  <a:lnTo>
                    <a:pt x="4755" y="1411"/>
                  </a:lnTo>
                  <a:lnTo>
                    <a:pt x="2787" y="274"/>
                  </a:lnTo>
                  <a:lnTo>
                    <a:pt x="2799" y="239"/>
                  </a:lnTo>
                  <a:lnTo>
                    <a:pt x="2799" y="205"/>
                  </a:lnTo>
                  <a:lnTo>
                    <a:pt x="2799" y="160"/>
                  </a:lnTo>
                  <a:lnTo>
                    <a:pt x="2787" y="126"/>
                  </a:lnTo>
                  <a:lnTo>
                    <a:pt x="2764" y="92"/>
                  </a:lnTo>
                  <a:lnTo>
                    <a:pt x="2742" y="57"/>
                  </a:lnTo>
                  <a:lnTo>
                    <a:pt x="2707" y="35"/>
                  </a:lnTo>
                  <a:lnTo>
                    <a:pt x="2673" y="12"/>
                  </a:lnTo>
                  <a:lnTo>
                    <a:pt x="2639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5"/>
            <p:cNvSpPr/>
            <p:nvPr/>
          </p:nvSpPr>
          <p:spPr>
            <a:xfrm>
              <a:off x="1065501" y="0"/>
              <a:ext cx="543107" cy="335870"/>
            </a:xfrm>
            <a:custGeom>
              <a:avLst/>
              <a:gdLst/>
              <a:ahLst/>
              <a:cxnLst/>
              <a:rect l="l" t="t" r="r" b="b"/>
              <a:pathLst>
                <a:path w="5189" h="3209" extrusionOk="0">
                  <a:moveTo>
                    <a:pt x="160" y="0"/>
                  </a:moveTo>
                  <a:lnTo>
                    <a:pt x="160" y="1445"/>
                  </a:lnTo>
                  <a:lnTo>
                    <a:pt x="92" y="1456"/>
                  </a:lnTo>
                  <a:lnTo>
                    <a:pt x="46" y="1502"/>
                  </a:lnTo>
                  <a:lnTo>
                    <a:pt x="12" y="1547"/>
                  </a:lnTo>
                  <a:lnTo>
                    <a:pt x="1" y="1616"/>
                  </a:lnTo>
                  <a:lnTo>
                    <a:pt x="1" y="1650"/>
                  </a:lnTo>
                  <a:lnTo>
                    <a:pt x="12" y="1684"/>
                  </a:lnTo>
                  <a:lnTo>
                    <a:pt x="58" y="1741"/>
                  </a:lnTo>
                  <a:lnTo>
                    <a:pt x="115" y="1775"/>
                  </a:lnTo>
                  <a:lnTo>
                    <a:pt x="137" y="1786"/>
                  </a:lnTo>
                  <a:lnTo>
                    <a:pt x="183" y="1798"/>
                  </a:lnTo>
                  <a:lnTo>
                    <a:pt x="228" y="1786"/>
                  </a:lnTo>
                  <a:lnTo>
                    <a:pt x="263" y="1764"/>
                  </a:lnTo>
                  <a:lnTo>
                    <a:pt x="297" y="1741"/>
                  </a:lnTo>
                  <a:lnTo>
                    <a:pt x="331" y="1707"/>
                  </a:lnTo>
                  <a:lnTo>
                    <a:pt x="2333" y="2856"/>
                  </a:lnTo>
                  <a:lnTo>
                    <a:pt x="2310" y="2912"/>
                  </a:lnTo>
                  <a:lnTo>
                    <a:pt x="2299" y="2958"/>
                  </a:lnTo>
                  <a:lnTo>
                    <a:pt x="2310" y="3015"/>
                  </a:lnTo>
                  <a:lnTo>
                    <a:pt x="2322" y="3060"/>
                  </a:lnTo>
                  <a:lnTo>
                    <a:pt x="2344" y="3094"/>
                  </a:lnTo>
                  <a:lnTo>
                    <a:pt x="2378" y="3140"/>
                  </a:lnTo>
                  <a:lnTo>
                    <a:pt x="2413" y="3163"/>
                  </a:lnTo>
                  <a:lnTo>
                    <a:pt x="2458" y="3185"/>
                  </a:lnTo>
                  <a:lnTo>
                    <a:pt x="2504" y="3197"/>
                  </a:lnTo>
                  <a:lnTo>
                    <a:pt x="2549" y="3208"/>
                  </a:lnTo>
                  <a:lnTo>
                    <a:pt x="2595" y="3197"/>
                  </a:lnTo>
                  <a:lnTo>
                    <a:pt x="2640" y="3185"/>
                  </a:lnTo>
                  <a:lnTo>
                    <a:pt x="2686" y="3163"/>
                  </a:lnTo>
                  <a:lnTo>
                    <a:pt x="2720" y="3140"/>
                  </a:lnTo>
                  <a:lnTo>
                    <a:pt x="2754" y="3094"/>
                  </a:lnTo>
                  <a:lnTo>
                    <a:pt x="2777" y="3060"/>
                  </a:lnTo>
                  <a:lnTo>
                    <a:pt x="2788" y="3015"/>
                  </a:lnTo>
                  <a:lnTo>
                    <a:pt x="2788" y="2958"/>
                  </a:lnTo>
                  <a:lnTo>
                    <a:pt x="2788" y="2912"/>
                  </a:lnTo>
                  <a:lnTo>
                    <a:pt x="2765" y="2867"/>
                  </a:lnTo>
                  <a:lnTo>
                    <a:pt x="4688" y="1752"/>
                  </a:lnTo>
                  <a:lnTo>
                    <a:pt x="4733" y="1809"/>
                  </a:lnTo>
                  <a:lnTo>
                    <a:pt x="4790" y="1843"/>
                  </a:lnTo>
                  <a:lnTo>
                    <a:pt x="4847" y="1877"/>
                  </a:lnTo>
                  <a:lnTo>
                    <a:pt x="4972" y="1877"/>
                  </a:lnTo>
                  <a:lnTo>
                    <a:pt x="5018" y="1855"/>
                  </a:lnTo>
                  <a:lnTo>
                    <a:pt x="5063" y="1832"/>
                  </a:lnTo>
                  <a:lnTo>
                    <a:pt x="5109" y="1798"/>
                  </a:lnTo>
                  <a:lnTo>
                    <a:pt x="5143" y="1764"/>
                  </a:lnTo>
                  <a:lnTo>
                    <a:pt x="5165" y="1718"/>
                  </a:lnTo>
                  <a:lnTo>
                    <a:pt x="5177" y="1673"/>
                  </a:lnTo>
                  <a:lnTo>
                    <a:pt x="5188" y="1616"/>
                  </a:lnTo>
                  <a:lnTo>
                    <a:pt x="5177" y="1570"/>
                  </a:lnTo>
                  <a:lnTo>
                    <a:pt x="5165" y="1513"/>
                  </a:lnTo>
                  <a:lnTo>
                    <a:pt x="5143" y="1479"/>
                  </a:lnTo>
                  <a:lnTo>
                    <a:pt x="5120" y="1434"/>
                  </a:lnTo>
                  <a:lnTo>
                    <a:pt x="5074" y="1400"/>
                  </a:lnTo>
                  <a:lnTo>
                    <a:pt x="5040" y="1377"/>
                  </a:lnTo>
                  <a:lnTo>
                    <a:pt x="4995" y="1354"/>
                  </a:lnTo>
                  <a:lnTo>
                    <a:pt x="4949" y="1354"/>
                  </a:lnTo>
                  <a:lnTo>
                    <a:pt x="4949" y="0"/>
                  </a:lnTo>
                  <a:lnTo>
                    <a:pt x="4904" y="0"/>
                  </a:lnTo>
                  <a:lnTo>
                    <a:pt x="4904" y="1354"/>
                  </a:lnTo>
                  <a:lnTo>
                    <a:pt x="4847" y="1354"/>
                  </a:lnTo>
                  <a:lnTo>
                    <a:pt x="4801" y="1377"/>
                  </a:lnTo>
                  <a:lnTo>
                    <a:pt x="4756" y="1400"/>
                  </a:lnTo>
                  <a:lnTo>
                    <a:pt x="4722" y="1434"/>
                  </a:lnTo>
                  <a:lnTo>
                    <a:pt x="4699" y="1468"/>
                  </a:lnTo>
                  <a:lnTo>
                    <a:pt x="4676" y="1513"/>
                  </a:lnTo>
                  <a:lnTo>
                    <a:pt x="4654" y="1559"/>
                  </a:lnTo>
                  <a:lnTo>
                    <a:pt x="4654" y="1616"/>
                  </a:lnTo>
                  <a:lnTo>
                    <a:pt x="4654" y="1661"/>
                  </a:lnTo>
                  <a:lnTo>
                    <a:pt x="4676" y="1718"/>
                  </a:lnTo>
                  <a:lnTo>
                    <a:pt x="2742" y="2821"/>
                  </a:lnTo>
                  <a:lnTo>
                    <a:pt x="2708" y="2776"/>
                  </a:lnTo>
                  <a:lnTo>
                    <a:pt x="2663" y="2753"/>
                  </a:lnTo>
                  <a:lnTo>
                    <a:pt x="2606" y="2730"/>
                  </a:lnTo>
                  <a:lnTo>
                    <a:pt x="2549" y="2719"/>
                  </a:lnTo>
                  <a:lnTo>
                    <a:pt x="2492" y="2730"/>
                  </a:lnTo>
                  <a:lnTo>
                    <a:pt x="2435" y="2753"/>
                  </a:lnTo>
                  <a:lnTo>
                    <a:pt x="2390" y="2776"/>
                  </a:lnTo>
                  <a:lnTo>
                    <a:pt x="2356" y="2821"/>
                  </a:lnTo>
                  <a:lnTo>
                    <a:pt x="342" y="1661"/>
                  </a:lnTo>
                  <a:lnTo>
                    <a:pt x="354" y="1616"/>
                  </a:lnTo>
                  <a:lnTo>
                    <a:pt x="342" y="1547"/>
                  </a:lnTo>
                  <a:lnTo>
                    <a:pt x="308" y="1502"/>
                  </a:lnTo>
                  <a:lnTo>
                    <a:pt x="263" y="1456"/>
                  </a:lnTo>
                  <a:lnTo>
                    <a:pt x="206" y="1445"/>
                  </a:lnTo>
                  <a:lnTo>
                    <a:pt x="206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5"/>
            <p:cNvSpPr/>
            <p:nvPr/>
          </p:nvSpPr>
          <p:spPr>
            <a:xfrm>
              <a:off x="0" y="0"/>
              <a:ext cx="2102615" cy="1626494"/>
            </a:xfrm>
            <a:custGeom>
              <a:avLst/>
              <a:gdLst/>
              <a:ahLst/>
              <a:cxnLst/>
              <a:rect l="l" t="t" r="r" b="b"/>
              <a:pathLst>
                <a:path w="20089" h="15540" extrusionOk="0">
                  <a:moveTo>
                    <a:pt x="5824" y="1741"/>
                  </a:moveTo>
                  <a:lnTo>
                    <a:pt x="7758" y="2856"/>
                  </a:lnTo>
                  <a:lnTo>
                    <a:pt x="7747" y="2912"/>
                  </a:lnTo>
                  <a:lnTo>
                    <a:pt x="7735" y="2958"/>
                  </a:lnTo>
                  <a:lnTo>
                    <a:pt x="7747" y="3015"/>
                  </a:lnTo>
                  <a:lnTo>
                    <a:pt x="7758" y="3060"/>
                  </a:lnTo>
                  <a:lnTo>
                    <a:pt x="7781" y="3094"/>
                  </a:lnTo>
                  <a:lnTo>
                    <a:pt x="7804" y="3129"/>
                  </a:lnTo>
                  <a:lnTo>
                    <a:pt x="7838" y="3163"/>
                  </a:lnTo>
                  <a:lnTo>
                    <a:pt x="7883" y="3185"/>
                  </a:lnTo>
                  <a:lnTo>
                    <a:pt x="7917" y="3197"/>
                  </a:lnTo>
                  <a:lnTo>
                    <a:pt x="7963" y="3208"/>
                  </a:lnTo>
                  <a:lnTo>
                    <a:pt x="7963" y="5495"/>
                  </a:lnTo>
                  <a:lnTo>
                    <a:pt x="7929" y="5506"/>
                  </a:lnTo>
                  <a:lnTo>
                    <a:pt x="7883" y="5517"/>
                  </a:lnTo>
                  <a:lnTo>
                    <a:pt x="7849" y="5540"/>
                  </a:lnTo>
                  <a:lnTo>
                    <a:pt x="7826" y="5574"/>
                  </a:lnTo>
                  <a:lnTo>
                    <a:pt x="7792" y="5597"/>
                  </a:lnTo>
                  <a:lnTo>
                    <a:pt x="7781" y="5643"/>
                  </a:lnTo>
                  <a:lnTo>
                    <a:pt x="7769" y="5677"/>
                  </a:lnTo>
                  <a:lnTo>
                    <a:pt x="7758" y="5722"/>
                  </a:lnTo>
                  <a:lnTo>
                    <a:pt x="7769" y="5756"/>
                  </a:lnTo>
                  <a:lnTo>
                    <a:pt x="7781" y="5802"/>
                  </a:lnTo>
                  <a:lnTo>
                    <a:pt x="5779" y="6951"/>
                  </a:lnTo>
                  <a:lnTo>
                    <a:pt x="5756" y="6917"/>
                  </a:lnTo>
                  <a:lnTo>
                    <a:pt x="5710" y="6882"/>
                  </a:lnTo>
                  <a:lnTo>
                    <a:pt x="5665" y="6871"/>
                  </a:lnTo>
                  <a:lnTo>
                    <a:pt x="5619" y="6860"/>
                  </a:lnTo>
                  <a:lnTo>
                    <a:pt x="5574" y="6871"/>
                  </a:lnTo>
                  <a:lnTo>
                    <a:pt x="5528" y="6882"/>
                  </a:lnTo>
                  <a:lnTo>
                    <a:pt x="5483" y="6917"/>
                  </a:lnTo>
                  <a:lnTo>
                    <a:pt x="5449" y="6951"/>
                  </a:lnTo>
                  <a:lnTo>
                    <a:pt x="3458" y="5790"/>
                  </a:lnTo>
                  <a:lnTo>
                    <a:pt x="3469" y="5756"/>
                  </a:lnTo>
                  <a:lnTo>
                    <a:pt x="3469" y="5722"/>
                  </a:lnTo>
                  <a:lnTo>
                    <a:pt x="3469" y="5677"/>
                  </a:lnTo>
                  <a:lnTo>
                    <a:pt x="3458" y="5643"/>
                  </a:lnTo>
                  <a:lnTo>
                    <a:pt x="3435" y="5608"/>
                  </a:lnTo>
                  <a:lnTo>
                    <a:pt x="3413" y="5574"/>
                  </a:lnTo>
                  <a:lnTo>
                    <a:pt x="3378" y="5552"/>
                  </a:lnTo>
                  <a:lnTo>
                    <a:pt x="3344" y="5529"/>
                  </a:lnTo>
                  <a:lnTo>
                    <a:pt x="3310" y="5506"/>
                  </a:lnTo>
                  <a:lnTo>
                    <a:pt x="3276" y="5506"/>
                  </a:lnTo>
                  <a:lnTo>
                    <a:pt x="3276" y="3163"/>
                  </a:lnTo>
                  <a:lnTo>
                    <a:pt x="3310" y="3163"/>
                  </a:lnTo>
                  <a:lnTo>
                    <a:pt x="3344" y="3151"/>
                  </a:lnTo>
                  <a:lnTo>
                    <a:pt x="3401" y="3106"/>
                  </a:lnTo>
                  <a:lnTo>
                    <a:pt x="3435" y="3038"/>
                  </a:lnTo>
                  <a:lnTo>
                    <a:pt x="3447" y="3003"/>
                  </a:lnTo>
                  <a:lnTo>
                    <a:pt x="3458" y="2958"/>
                  </a:lnTo>
                  <a:lnTo>
                    <a:pt x="3447" y="2924"/>
                  </a:lnTo>
                  <a:lnTo>
                    <a:pt x="3435" y="2878"/>
                  </a:lnTo>
                  <a:lnTo>
                    <a:pt x="5415" y="1741"/>
                  </a:lnTo>
                  <a:lnTo>
                    <a:pt x="5449" y="1786"/>
                  </a:lnTo>
                  <a:lnTo>
                    <a:pt x="5494" y="1820"/>
                  </a:lnTo>
                  <a:lnTo>
                    <a:pt x="5551" y="1843"/>
                  </a:lnTo>
                  <a:lnTo>
                    <a:pt x="5619" y="1855"/>
                  </a:lnTo>
                  <a:lnTo>
                    <a:pt x="5676" y="1843"/>
                  </a:lnTo>
                  <a:lnTo>
                    <a:pt x="5733" y="1820"/>
                  </a:lnTo>
                  <a:lnTo>
                    <a:pt x="5790" y="1786"/>
                  </a:lnTo>
                  <a:lnTo>
                    <a:pt x="5824" y="1741"/>
                  </a:lnTo>
                  <a:close/>
                  <a:moveTo>
                    <a:pt x="17677" y="5847"/>
                  </a:moveTo>
                  <a:lnTo>
                    <a:pt x="19611" y="6962"/>
                  </a:lnTo>
                  <a:lnTo>
                    <a:pt x="19588" y="7008"/>
                  </a:lnTo>
                  <a:lnTo>
                    <a:pt x="19588" y="7064"/>
                  </a:lnTo>
                  <a:lnTo>
                    <a:pt x="19588" y="7121"/>
                  </a:lnTo>
                  <a:lnTo>
                    <a:pt x="19600" y="7167"/>
                  </a:lnTo>
                  <a:lnTo>
                    <a:pt x="19623" y="7201"/>
                  </a:lnTo>
                  <a:lnTo>
                    <a:pt x="19657" y="7235"/>
                  </a:lnTo>
                  <a:lnTo>
                    <a:pt x="19691" y="7269"/>
                  </a:lnTo>
                  <a:lnTo>
                    <a:pt x="19725" y="7292"/>
                  </a:lnTo>
                  <a:lnTo>
                    <a:pt x="19770" y="7315"/>
                  </a:lnTo>
                  <a:lnTo>
                    <a:pt x="19816" y="7315"/>
                  </a:lnTo>
                  <a:lnTo>
                    <a:pt x="19816" y="9635"/>
                  </a:lnTo>
                  <a:lnTo>
                    <a:pt x="19748" y="9658"/>
                  </a:lnTo>
                  <a:lnTo>
                    <a:pt x="19691" y="9692"/>
                  </a:lnTo>
                  <a:lnTo>
                    <a:pt x="19657" y="9749"/>
                  </a:lnTo>
                  <a:lnTo>
                    <a:pt x="19645" y="9783"/>
                  </a:lnTo>
                  <a:lnTo>
                    <a:pt x="19645" y="9829"/>
                  </a:lnTo>
                  <a:lnTo>
                    <a:pt x="19657" y="9886"/>
                  </a:lnTo>
                  <a:lnTo>
                    <a:pt x="17689" y="11023"/>
                  </a:lnTo>
                  <a:lnTo>
                    <a:pt x="17643" y="10978"/>
                  </a:lnTo>
                  <a:lnTo>
                    <a:pt x="17598" y="10943"/>
                  </a:lnTo>
                  <a:lnTo>
                    <a:pt x="17529" y="10921"/>
                  </a:lnTo>
                  <a:lnTo>
                    <a:pt x="17473" y="10909"/>
                  </a:lnTo>
                  <a:lnTo>
                    <a:pt x="17404" y="10921"/>
                  </a:lnTo>
                  <a:lnTo>
                    <a:pt x="17347" y="10943"/>
                  </a:lnTo>
                  <a:lnTo>
                    <a:pt x="17291" y="10978"/>
                  </a:lnTo>
                  <a:lnTo>
                    <a:pt x="17256" y="11023"/>
                  </a:lnTo>
                  <a:lnTo>
                    <a:pt x="15334" y="9908"/>
                  </a:lnTo>
                  <a:lnTo>
                    <a:pt x="15345" y="9874"/>
                  </a:lnTo>
                  <a:lnTo>
                    <a:pt x="15345" y="9829"/>
                  </a:lnTo>
                  <a:lnTo>
                    <a:pt x="15345" y="9783"/>
                  </a:lnTo>
                  <a:lnTo>
                    <a:pt x="15323" y="9738"/>
                  </a:lnTo>
                  <a:lnTo>
                    <a:pt x="15311" y="9692"/>
                  </a:lnTo>
                  <a:lnTo>
                    <a:pt x="15277" y="9658"/>
                  </a:lnTo>
                  <a:lnTo>
                    <a:pt x="15243" y="9635"/>
                  </a:lnTo>
                  <a:lnTo>
                    <a:pt x="15209" y="9601"/>
                  </a:lnTo>
                  <a:lnTo>
                    <a:pt x="15175" y="9590"/>
                  </a:lnTo>
                  <a:lnTo>
                    <a:pt x="15129" y="9578"/>
                  </a:lnTo>
                  <a:lnTo>
                    <a:pt x="15129" y="7246"/>
                  </a:lnTo>
                  <a:lnTo>
                    <a:pt x="15186" y="7224"/>
                  </a:lnTo>
                  <a:lnTo>
                    <a:pt x="15232" y="7178"/>
                  </a:lnTo>
                  <a:lnTo>
                    <a:pt x="15266" y="7133"/>
                  </a:lnTo>
                  <a:lnTo>
                    <a:pt x="15277" y="7064"/>
                  </a:lnTo>
                  <a:lnTo>
                    <a:pt x="15266" y="7008"/>
                  </a:lnTo>
                  <a:lnTo>
                    <a:pt x="17256" y="5847"/>
                  </a:lnTo>
                  <a:lnTo>
                    <a:pt x="17302" y="5893"/>
                  </a:lnTo>
                  <a:lnTo>
                    <a:pt x="17347" y="5938"/>
                  </a:lnTo>
                  <a:lnTo>
                    <a:pt x="17404" y="5961"/>
                  </a:lnTo>
                  <a:lnTo>
                    <a:pt x="17529" y="5961"/>
                  </a:lnTo>
                  <a:lnTo>
                    <a:pt x="17586" y="5938"/>
                  </a:lnTo>
                  <a:lnTo>
                    <a:pt x="17643" y="5893"/>
                  </a:lnTo>
                  <a:lnTo>
                    <a:pt x="17677" y="5847"/>
                  </a:lnTo>
                  <a:close/>
                  <a:moveTo>
                    <a:pt x="8179" y="5836"/>
                  </a:moveTo>
                  <a:lnTo>
                    <a:pt x="10135" y="6962"/>
                  </a:lnTo>
                  <a:lnTo>
                    <a:pt x="10124" y="7019"/>
                  </a:lnTo>
                  <a:lnTo>
                    <a:pt x="10113" y="7064"/>
                  </a:lnTo>
                  <a:lnTo>
                    <a:pt x="10113" y="7110"/>
                  </a:lnTo>
                  <a:lnTo>
                    <a:pt x="10135" y="7155"/>
                  </a:lnTo>
                  <a:lnTo>
                    <a:pt x="10147" y="7201"/>
                  </a:lnTo>
                  <a:lnTo>
                    <a:pt x="10181" y="7235"/>
                  </a:lnTo>
                  <a:lnTo>
                    <a:pt x="10215" y="7258"/>
                  </a:lnTo>
                  <a:lnTo>
                    <a:pt x="10249" y="7292"/>
                  </a:lnTo>
                  <a:lnTo>
                    <a:pt x="10295" y="7303"/>
                  </a:lnTo>
                  <a:lnTo>
                    <a:pt x="10340" y="7315"/>
                  </a:lnTo>
                  <a:lnTo>
                    <a:pt x="10340" y="9567"/>
                  </a:lnTo>
                  <a:lnTo>
                    <a:pt x="10295" y="9578"/>
                  </a:lnTo>
                  <a:lnTo>
                    <a:pt x="10249" y="9601"/>
                  </a:lnTo>
                  <a:lnTo>
                    <a:pt x="10204" y="9624"/>
                  </a:lnTo>
                  <a:lnTo>
                    <a:pt x="10170" y="9647"/>
                  </a:lnTo>
                  <a:lnTo>
                    <a:pt x="10147" y="9692"/>
                  </a:lnTo>
                  <a:lnTo>
                    <a:pt x="10124" y="9726"/>
                  </a:lnTo>
                  <a:lnTo>
                    <a:pt x="10113" y="9772"/>
                  </a:lnTo>
                  <a:lnTo>
                    <a:pt x="10101" y="9829"/>
                  </a:lnTo>
                  <a:lnTo>
                    <a:pt x="10113" y="9874"/>
                  </a:lnTo>
                  <a:lnTo>
                    <a:pt x="10124" y="9920"/>
                  </a:lnTo>
                  <a:lnTo>
                    <a:pt x="8156" y="11057"/>
                  </a:lnTo>
                  <a:lnTo>
                    <a:pt x="8122" y="11023"/>
                  </a:lnTo>
                  <a:lnTo>
                    <a:pt x="8077" y="10989"/>
                  </a:lnTo>
                  <a:lnTo>
                    <a:pt x="8042" y="10978"/>
                  </a:lnTo>
                  <a:lnTo>
                    <a:pt x="7986" y="10966"/>
                  </a:lnTo>
                  <a:lnTo>
                    <a:pt x="7940" y="10978"/>
                  </a:lnTo>
                  <a:lnTo>
                    <a:pt x="7895" y="10989"/>
                  </a:lnTo>
                  <a:lnTo>
                    <a:pt x="7860" y="11023"/>
                  </a:lnTo>
                  <a:lnTo>
                    <a:pt x="7826" y="11057"/>
                  </a:lnTo>
                  <a:lnTo>
                    <a:pt x="5813" y="9897"/>
                  </a:lnTo>
                  <a:lnTo>
                    <a:pt x="5824" y="9829"/>
                  </a:lnTo>
                  <a:lnTo>
                    <a:pt x="5824" y="9783"/>
                  </a:lnTo>
                  <a:lnTo>
                    <a:pt x="5813" y="9749"/>
                  </a:lnTo>
                  <a:lnTo>
                    <a:pt x="5767" y="9692"/>
                  </a:lnTo>
                  <a:lnTo>
                    <a:pt x="5710" y="9647"/>
                  </a:lnTo>
                  <a:lnTo>
                    <a:pt x="5676" y="9635"/>
                  </a:lnTo>
                  <a:lnTo>
                    <a:pt x="5642" y="9624"/>
                  </a:lnTo>
                  <a:lnTo>
                    <a:pt x="5642" y="7269"/>
                  </a:lnTo>
                  <a:lnTo>
                    <a:pt x="5676" y="7258"/>
                  </a:lnTo>
                  <a:lnTo>
                    <a:pt x="5710" y="7246"/>
                  </a:lnTo>
                  <a:lnTo>
                    <a:pt x="5767" y="7201"/>
                  </a:lnTo>
                  <a:lnTo>
                    <a:pt x="5813" y="7144"/>
                  </a:lnTo>
                  <a:lnTo>
                    <a:pt x="5824" y="7110"/>
                  </a:lnTo>
                  <a:lnTo>
                    <a:pt x="5824" y="7064"/>
                  </a:lnTo>
                  <a:lnTo>
                    <a:pt x="5824" y="7030"/>
                  </a:lnTo>
                  <a:lnTo>
                    <a:pt x="5801" y="6985"/>
                  </a:lnTo>
                  <a:lnTo>
                    <a:pt x="7792" y="5836"/>
                  </a:lnTo>
                  <a:lnTo>
                    <a:pt x="7826" y="5881"/>
                  </a:lnTo>
                  <a:lnTo>
                    <a:pt x="7872" y="5916"/>
                  </a:lnTo>
                  <a:lnTo>
                    <a:pt x="7929" y="5938"/>
                  </a:lnTo>
                  <a:lnTo>
                    <a:pt x="7986" y="5950"/>
                  </a:lnTo>
                  <a:lnTo>
                    <a:pt x="8042" y="5938"/>
                  </a:lnTo>
                  <a:lnTo>
                    <a:pt x="8099" y="5916"/>
                  </a:lnTo>
                  <a:lnTo>
                    <a:pt x="8145" y="5881"/>
                  </a:lnTo>
                  <a:lnTo>
                    <a:pt x="8179" y="5836"/>
                  </a:lnTo>
                  <a:close/>
                  <a:moveTo>
                    <a:pt x="12911" y="5836"/>
                  </a:moveTo>
                  <a:lnTo>
                    <a:pt x="14936" y="6996"/>
                  </a:lnTo>
                  <a:lnTo>
                    <a:pt x="14925" y="7030"/>
                  </a:lnTo>
                  <a:lnTo>
                    <a:pt x="14925" y="7064"/>
                  </a:lnTo>
                  <a:lnTo>
                    <a:pt x="14936" y="7133"/>
                  </a:lnTo>
                  <a:lnTo>
                    <a:pt x="14970" y="7190"/>
                  </a:lnTo>
                  <a:lnTo>
                    <a:pt x="15016" y="7224"/>
                  </a:lnTo>
                  <a:lnTo>
                    <a:pt x="15084" y="7246"/>
                  </a:lnTo>
                  <a:lnTo>
                    <a:pt x="15084" y="9578"/>
                  </a:lnTo>
                  <a:lnTo>
                    <a:pt x="15038" y="9590"/>
                  </a:lnTo>
                  <a:lnTo>
                    <a:pt x="14993" y="9601"/>
                  </a:lnTo>
                  <a:lnTo>
                    <a:pt x="14947" y="9624"/>
                  </a:lnTo>
                  <a:lnTo>
                    <a:pt x="14913" y="9658"/>
                  </a:lnTo>
                  <a:lnTo>
                    <a:pt x="14890" y="9692"/>
                  </a:lnTo>
                  <a:lnTo>
                    <a:pt x="14868" y="9738"/>
                  </a:lnTo>
                  <a:lnTo>
                    <a:pt x="14856" y="9783"/>
                  </a:lnTo>
                  <a:lnTo>
                    <a:pt x="14856" y="9829"/>
                  </a:lnTo>
                  <a:lnTo>
                    <a:pt x="14856" y="9874"/>
                  </a:lnTo>
                  <a:lnTo>
                    <a:pt x="14868" y="9920"/>
                  </a:lnTo>
                  <a:lnTo>
                    <a:pt x="12888" y="11057"/>
                  </a:lnTo>
                  <a:lnTo>
                    <a:pt x="12854" y="11023"/>
                  </a:lnTo>
                  <a:lnTo>
                    <a:pt x="12820" y="11000"/>
                  </a:lnTo>
                  <a:lnTo>
                    <a:pt x="12775" y="10989"/>
                  </a:lnTo>
                  <a:lnTo>
                    <a:pt x="12729" y="10978"/>
                  </a:lnTo>
                  <a:lnTo>
                    <a:pt x="12684" y="10989"/>
                  </a:lnTo>
                  <a:lnTo>
                    <a:pt x="12638" y="11000"/>
                  </a:lnTo>
                  <a:lnTo>
                    <a:pt x="12604" y="11023"/>
                  </a:lnTo>
                  <a:lnTo>
                    <a:pt x="12570" y="11057"/>
                  </a:lnTo>
                  <a:lnTo>
                    <a:pt x="10602" y="9920"/>
                  </a:lnTo>
                  <a:lnTo>
                    <a:pt x="10613" y="9874"/>
                  </a:lnTo>
                  <a:lnTo>
                    <a:pt x="10613" y="9829"/>
                  </a:lnTo>
                  <a:lnTo>
                    <a:pt x="10613" y="9772"/>
                  </a:lnTo>
                  <a:lnTo>
                    <a:pt x="10590" y="9726"/>
                  </a:lnTo>
                  <a:lnTo>
                    <a:pt x="10579" y="9692"/>
                  </a:lnTo>
                  <a:lnTo>
                    <a:pt x="10545" y="9658"/>
                  </a:lnTo>
                  <a:lnTo>
                    <a:pt x="10511" y="9624"/>
                  </a:lnTo>
                  <a:lnTo>
                    <a:pt x="10477" y="9601"/>
                  </a:lnTo>
                  <a:lnTo>
                    <a:pt x="10431" y="9578"/>
                  </a:lnTo>
                  <a:lnTo>
                    <a:pt x="10386" y="9567"/>
                  </a:lnTo>
                  <a:lnTo>
                    <a:pt x="10386" y="7315"/>
                  </a:lnTo>
                  <a:lnTo>
                    <a:pt x="10431" y="7303"/>
                  </a:lnTo>
                  <a:lnTo>
                    <a:pt x="10465" y="7281"/>
                  </a:lnTo>
                  <a:lnTo>
                    <a:pt x="10511" y="7258"/>
                  </a:lnTo>
                  <a:lnTo>
                    <a:pt x="10545" y="7235"/>
                  </a:lnTo>
                  <a:lnTo>
                    <a:pt x="10568" y="7201"/>
                  </a:lnTo>
                  <a:lnTo>
                    <a:pt x="10590" y="7155"/>
                  </a:lnTo>
                  <a:lnTo>
                    <a:pt x="10602" y="7110"/>
                  </a:lnTo>
                  <a:lnTo>
                    <a:pt x="10602" y="7064"/>
                  </a:lnTo>
                  <a:lnTo>
                    <a:pt x="10602" y="7019"/>
                  </a:lnTo>
                  <a:lnTo>
                    <a:pt x="10579" y="6973"/>
                  </a:lnTo>
                  <a:lnTo>
                    <a:pt x="12547" y="5836"/>
                  </a:lnTo>
                  <a:lnTo>
                    <a:pt x="12581" y="5881"/>
                  </a:lnTo>
                  <a:lnTo>
                    <a:pt x="12627" y="5904"/>
                  </a:lnTo>
                  <a:lnTo>
                    <a:pt x="12672" y="5927"/>
                  </a:lnTo>
                  <a:lnTo>
                    <a:pt x="12729" y="5938"/>
                  </a:lnTo>
                  <a:lnTo>
                    <a:pt x="12786" y="5927"/>
                  </a:lnTo>
                  <a:lnTo>
                    <a:pt x="12831" y="5904"/>
                  </a:lnTo>
                  <a:lnTo>
                    <a:pt x="12877" y="5870"/>
                  </a:lnTo>
                  <a:lnTo>
                    <a:pt x="12911" y="5836"/>
                  </a:lnTo>
                  <a:close/>
                  <a:moveTo>
                    <a:pt x="10579" y="9954"/>
                  </a:moveTo>
                  <a:lnTo>
                    <a:pt x="12547" y="11103"/>
                  </a:lnTo>
                  <a:lnTo>
                    <a:pt x="12536" y="11137"/>
                  </a:lnTo>
                  <a:lnTo>
                    <a:pt x="12536" y="11171"/>
                  </a:lnTo>
                  <a:lnTo>
                    <a:pt x="12536" y="11205"/>
                  </a:lnTo>
                  <a:lnTo>
                    <a:pt x="12547" y="11239"/>
                  </a:lnTo>
                  <a:lnTo>
                    <a:pt x="12581" y="11308"/>
                  </a:lnTo>
                  <a:lnTo>
                    <a:pt x="12638" y="11342"/>
                  </a:lnTo>
                  <a:lnTo>
                    <a:pt x="12706" y="11364"/>
                  </a:lnTo>
                  <a:lnTo>
                    <a:pt x="12706" y="13696"/>
                  </a:lnTo>
                  <a:lnTo>
                    <a:pt x="12661" y="13708"/>
                  </a:lnTo>
                  <a:lnTo>
                    <a:pt x="12627" y="13719"/>
                  </a:lnTo>
                  <a:lnTo>
                    <a:pt x="12581" y="13742"/>
                  </a:lnTo>
                  <a:lnTo>
                    <a:pt x="12558" y="13765"/>
                  </a:lnTo>
                  <a:lnTo>
                    <a:pt x="12524" y="13799"/>
                  </a:lnTo>
                  <a:lnTo>
                    <a:pt x="12502" y="13844"/>
                  </a:lnTo>
                  <a:lnTo>
                    <a:pt x="12490" y="13890"/>
                  </a:lnTo>
                  <a:lnTo>
                    <a:pt x="12490" y="13935"/>
                  </a:lnTo>
                  <a:lnTo>
                    <a:pt x="12490" y="13981"/>
                  </a:lnTo>
                  <a:lnTo>
                    <a:pt x="12502" y="14015"/>
                  </a:lnTo>
                  <a:lnTo>
                    <a:pt x="10579" y="15130"/>
                  </a:lnTo>
                  <a:lnTo>
                    <a:pt x="10534" y="15084"/>
                  </a:lnTo>
                  <a:lnTo>
                    <a:pt x="10488" y="15039"/>
                  </a:lnTo>
                  <a:lnTo>
                    <a:pt x="10420" y="15016"/>
                  </a:lnTo>
                  <a:lnTo>
                    <a:pt x="10295" y="15016"/>
                  </a:lnTo>
                  <a:lnTo>
                    <a:pt x="10238" y="15039"/>
                  </a:lnTo>
                  <a:lnTo>
                    <a:pt x="10181" y="15084"/>
                  </a:lnTo>
                  <a:lnTo>
                    <a:pt x="10135" y="15130"/>
                  </a:lnTo>
                  <a:lnTo>
                    <a:pt x="8236" y="14026"/>
                  </a:lnTo>
                  <a:lnTo>
                    <a:pt x="8247" y="13981"/>
                  </a:lnTo>
                  <a:lnTo>
                    <a:pt x="8259" y="13935"/>
                  </a:lnTo>
                  <a:lnTo>
                    <a:pt x="8247" y="13878"/>
                  </a:lnTo>
                  <a:lnTo>
                    <a:pt x="8236" y="13833"/>
                  </a:lnTo>
                  <a:lnTo>
                    <a:pt x="8213" y="13787"/>
                  </a:lnTo>
                  <a:lnTo>
                    <a:pt x="8179" y="13753"/>
                  </a:lnTo>
                  <a:lnTo>
                    <a:pt x="8145" y="13719"/>
                  </a:lnTo>
                  <a:lnTo>
                    <a:pt x="8111" y="13696"/>
                  </a:lnTo>
                  <a:lnTo>
                    <a:pt x="8065" y="13674"/>
                  </a:lnTo>
                  <a:lnTo>
                    <a:pt x="8008" y="13662"/>
                  </a:lnTo>
                  <a:lnTo>
                    <a:pt x="8008" y="11376"/>
                  </a:lnTo>
                  <a:lnTo>
                    <a:pt x="8088" y="11353"/>
                  </a:lnTo>
                  <a:lnTo>
                    <a:pt x="8145" y="11308"/>
                  </a:lnTo>
                  <a:lnTo>
                    <a:pt x="8179" y="11251"/>
                  </a:lnTo>
                  <a:lnTo>
                    <a:pt x="8190" y="11217"/>
                  </a:lnTo>
                  <a:lnTo>
                    <a:pt x="8190" y="11171"/>
                  </a:lnTo>
                  <a:lnTo>
                    <a:pt x="8190" y="11137"/>
                  </a:lnTo>
                  <a:lnTo>
                    <a:pt x="8179" y="11091"/>
                  </a:lnTo>
                  <a:lnTo>
                    <a:pt x="10147" y="9965"/>
                  </a:lnTo>
                  <a:lnTo>
                    <a:pt x="10181" y="10011"/>
                  </a:lnTo>
                  <a:lnTo>
                    <a:pt x="10238" y="10045"/>
                  </a:lnTo>
                  <a:lnTo>
                    <a:pt x="10295" y="10068"/>
                  </a:lnTo>
                  <a:lnTo>
                    <a:pt x="10363" y="10079"/>
                  </a:lnTo>
                  <a:lnTo>
                    <a:pt x="10420" y="10068"/>
                  </a:lnTo>
                  <a:lnTo>
                    <a:pt x="10488" y="10045"/>
                  </a:lnTo>
                  <a:lnTo>
                    <a:pt x="10534" y="10011"/>
                  </a:lnTo>
                  <a:lnTo>
                    <a:pt x="10579" y="9954"/>
                  </a:lnTo>
                  <a:close/>
                  <a:moveTo>
                    <a:pt x="853" y="0"/>
                  </a:moveTo>
                  <a:lnTo>
                    <a:pt x="853" y="1434"/>
                  </a:lnTo>
                  <a:lnTo>
                    <a:pt x="796" y="1456"/>
                  </a:lnTo>
                  <a:lnTo>
                    <a:pt x="739" y="1491"/>
                  </a:lnTo>
                  <a:lnTo>
                    <a:pt x="705" y="1547"/>
                  </a:lnTo>
                  <a:lnTo>
                    <a:pt x="694" y="1616"/>
                  </a:lnTo>
                  <a:lnTo>
                    <a:pt x="705" y="1673"/>
                  </a:lnTo>
                  <a:lnTo>
                    <a:pt x="0" y="2071"/>
                  </a:lnTo>
                  <a:lnTo>
                    <a:pt x="0" y="2128"/>
                  </a:lnTo>
                  <a:lnTo>
                    <a:pt x="728" y="1707"/>
                  </a:lnTo>
                  <a:lnTo>
                    <a:pt x="751" y="1741"/>
                  </a:lnTo>
                  <a:lnTo>
                    <a:pt x="785" y="1775"/>
                  </a:lnTo>
                  <a:lnTo>
                    <a:pt x="830" y="1786"/>
                  </a:lnTo>
                  <a:lnTo>
                    <a:pt x="876" y="1798"/>
                  </a:lnTo>
                  <a:lnTo>
                    <a:pt x="921" y="1786"/>
                  </a:lnTo>
                  <a:lnTo>
                    <a:pt x="967" y="1775"/>
                  </a:lnTo>
                  <a:lnTo>
                    <a:pt x="1001" y="1741"/>
                  </a:lnTo>
                  <a:lnTo>
                    <a:pt x="1035" y="1707"/>
                  </a:lnTo>
                  <a:lnTo>
                    <a:pt x="3060" y="2878"/>
                  </a:lnTo>
                  <a:lnTo>
                    <a:pt x="3049" y="2924"/>
                  </a:lnTo>
                  <a:lnTo>
                    <a:pt x="3037" y="2958"/>
                  </a:lnTo>
                  <a:lnTo>
                    <a:pt x="3049" y="3003"/>
                  </a:lnTo>
                  <a:lnTo>
                    <a:pt x="3060" y="3038"/>
                  </a:lnTo>
                  <a:lnTo>
                    <a:pt x="3094" y="3106"/>
                  </a:lnTo>
                  <a:lnTo>
                    <a:pt x="3151" y="3151"/>
                  </a:lnTo>
                  <a:lnTo>
                    <a:pt x="3185" y="3163"/>
                  </a:lnTo>
                  <a:lnTo>
                    <a:pt x="3231" y="3163"/>
                  </a:lnTo>
                  <a:lnTo>
                    <a:pt x="3231" y="5506"/>
                  </a:lnTo>
                  <a:lnTo>
                    <a:pt x="3185" y="5506"/>
                  </a:lnTo>
                  <a:lnTo>
                    <a:pt x="3151" y="5529"/>
                  </a:lnTo>
                  <a:lnTo>
                    <a:pt x="3117" y="5540"/>
                  </a:lnTo>
                  <a:lnTo>
                    <a:pt x="3083" y="5574"/>
                  </a:lnTo>
                  <a:lnTo>
                    <a:pt x="3060" y="5608"/>
                  </a:lnTo>
                  <a:lnTo>
                    <a:pt x="3037" y="5643"/>
                  </a:lnTo>
                  <a:lnTo>
                    <a:pt x="3026" y="5677"/>
                  </a:lnTo>
                  <a:lnTo>
                    <a:pt x="3026" y="5722"/>
                  </a:lnTo>
                  <a:lnTo>
                    <a:pt x="3026" y="5756"/>
                  </a:lnTo>
                  <a:lnTo>
                    <a:pt x="3037" y="5790"/>
                  </a:lnTo>
                  <a:lnTo>
                    <a:pt x="1081" y="6928"/>
                  </a:lnTo>
                  <a:lnTo>
                    <a:pt x="1035" y="6882"/>
                  </a:lnTo>
                  <a:lnTo>
                    <a:pt x="990" y="6860"/>
                  </a:lnTo>
                  <a:lnTo>
                    <a:pt x="933" y="6837"/>
                  </a:lnTo>
                  <a:lnTo>
                    <a:pt x="876" y="6826"/>
                  </a:lnTo>
                  <a:lnTo>
                    <a:pt x="819" y="6837"/>
                  </a:lnTo>
                  <a:lnTo>
                    <a:pt x="762" y="6860"/>
                  </a:lnTo>
                  <a:lnTo>
                    <a:pt x="717" y="6882"/>
                  </a:lnTo>
                  <a:lnTo>
                    <a:pt x="683" y="6928"/>
                  </a:lnTo>
                  <a:lnTo>
                    <a:pt x="0" y="6541"/>
                  </a:lnTo>
                  <a:lnTo>
                    <a:pt x="0" y="6587"/>
                  </a:lnTo>
                  <a:lnTo>
                    <a:pt x="660" y="6973"/>
                  </a:lnTo>
                  <a:lnTo>
                    <a:pt x="648" y="7019"/>
                  </a:lnTo>
                  <a:lnTo>
                    <a:pt x="637" y="7064"/>
                  </a:lnTo>
                  <a:lnTo>
                    <a:pt x="637" y="7121"/>
                  </a:lnTo>
                  <a:lnTo>
                    <a:pt x="660" y="7167"/>
                  </a:lnTo>
                  <a:lnTo>
                    <a:pt x="683" y="7201"/>
                  </a:lnTo>
                  <a:lnTo>
                    <a:pt x="705" y="7235"/>
                  </a:lnTo>
                  <a:lnTo>
                    <a:pt x="739" y="7269"/>
                  </a:lnTo>
                  <a:lnTo>
                    <a:pt x="785" y="7292"/>
                  </a:lnTo>
                  <a:lnTo>
                    <a:pt x="830" y="7303"/>
                  </a:lnTo>
                  <a:lnTo>
                    <a:pt x="921" y="7303"/>
                  </a:lnTo>
                  <a:lnTo>
                    <a:pt x="967" y="7292"/>
                  </a:lnTo>
                  <a:lnTo>
                    <a:pt x="1012" y="7269"/>
                  </a:lnTo>
                  <a:lnTo>
                    <a:pt x="1047" y="7235"/>
                  </a:lnTo>
                  <a:lnTo>
                    <a:pt x="1081" y="7201"/>
                  </a:lnTo>
                  <a:lnTo>
                    <a:pt x="1103" y="7167"/>
                  </a:lnTo>
                  <a:lnTo>
                    <a:pt x="1115" y="7121"/>
                  </a:lnTo>
                  <a:lnTo>
                    <a:pt x="1115" y="7064"/>
                  </a:lnTo>
                  <a:lnTo>
                    <a:pt x="1115" y="7019"/>
                  </a:lnTo>
                  <a:lnTo>
                    <a:pt x="1103" y="6973"/>
                  </a:lnTo>
                  <a:lnTo>
                    <a:pt x="3060" y="5836"/>
                  </a:lnTo>
                  <a:lnTo>
                    <a:pt x="3094" y="5881"/>
                  </a:lnTo>
                  <a:lnTo>
                    <a:pt x="3140" y="5916"/>
                  </a:lnTo>
                  <a:lnTo>
                    <a:pt x="3185" y="5938"/>
                  </a:lnTo>
                  <a:lnTo>
                    <a:pt x="3310" y="5938"/>
                  </a:lnTo>
                  <a:lnTo>
                    <a:pt x="3356" y="5916"/>
                  </a:lnTo>
                  <a:lnTo>
                    <a:pt x="3401" y="5881"/>
                  </a:lnTo>
                  <a:lnTo>
                    <a:pt x="3435" y="5836"/>
                  </a:lnTo>
                  <a:lnTo>
                    <a:pt x="5426" y="6985"/>
                  </a:lnTo>
                  <a:lnTo>
                    <a:pt x="5415" y="7030"/>
                  </a:lnTo>
                  <a:lnTo>
                    <a:pt x="5415" y="7064"/>
                  </a:lnTo>
                  <a:lnTo>
                    <a:pt x="5415" y="7110"/>
                  </a:lnTo>
                  <a:lnTo>
                    <a:pt x="5426" y="7144"/>
                  </a:lnTo>
                  <a:lnTo>
                    <a:pt x="5472" y="7201"/>
                  </a:lnTo>
                  <a:lnTo>
                    <a:pt x="5528" y="7246"/>
                  </a:lnTo>
                  <a:lnTo>
                    <a:pt x="5563" y="7258"/>
                  </a:lnTo>
                  <a:lnTo>
                    <a:pt x="5597" y="7269"/>
                  </a:lnTo>
                  <a:lnTo>
                    <a:pt x="5597" y="9624"/>
                  </a:lnTo>
                  <a:lnTo>
                    <a:pt x="5563" y="9624"/>
                  </a:lnTo>
                  <a:lnTo>
                    <a:pt x="5528" y="9647"/>
                  </a:lnTo>
                  <a:lnTo>
                    <a:pt x="5460" y="9692"/>
                  </a:lnTo>
                  <a:lnTo>
                    <a:pt x="5426" y="9749"/>
                  </a:lnTo>
                  <a:lnTo>
                    <a:pt x="5415" y="9783"/>
                  </a:lnTo>
                  <a:lnTo>
                    <a:pt x="5415" y="9829"/>
                  </a:lnTo>
                  <a:lnTo>
                    <a:pt x="5415" y="9863"/>
                  </a:lnTo>
                  <a:lnTo>
                    <a:pt x="5426" y="9908"/>
                  </a:lnTo>
                  <a:lnTo>
                    <a:pt x="5449" y="9942"/>
                  </a:lnTo>
                  <a:lnTo>
                    <a:pt x="5472" y="9965"/>
                  </a:lnTo>
                  <a:lnTo>
                    <a:pt x="5506" y="9999"/>
                  </a:lnTo>
                  <a:lnTo>
                    <a:pt x="5540" y="10011"/>
                  </a:lnTo>
                  <a:lnTo>
                    <a:pt x="5574" y="10022"/>
                  </a:lnTo>
                  <a:lnTo>
                    <a:pt x="5619" y="10033"/>
                  </a:lnTo>
                  <a:lnTo>
                    <a:pt x="5676" y="10022"/>
                  </a:lnTo>
                  <a:lnTo>
                    <a:pt x="5722" y="9999"/>
                  </a:lnTo>
                  <a:lnTo>
                    <a:pt x="5756" y="9977"/>
                  </a:lnTo>
                  <a:lnTo>
                    <a:pt x="5790" y="9931"/>
                  </a:lnTo>
                  <a:lnTo>
                    <a:pt x="7804" y="11091"/>
                  </a:lnTo>
                  <a:lnTo>
                    <a:pt x="7792" y="11137"/>
                  </a:lnTo>
                  <a:lnTo>
                    <a:pt x="7781" y="11171"/>
                  </a:lnTo>
                  <a:lnTo>
                    <a:pt x="7792" y="11217"/>
                  </a:lnTo>
                  <a:lnTo>
                    <a:pt x="7804" y="11251"/>
                  </a:lnTo>
                  <a:lnTo>
                    <a:pt x="7838" y="11308"/>
                  </a:lnTo>
                  <a:lnTo>
                    <a:pt x="7895" y="11353"/>
                  </a:lnTo>
                  <a:lnTo>
                    <a:pt x="7929" y="11364"/>
                  </a:lnTo>
                  <a:lnTo>
                    <a:pt x="7963" y="11376"/>
                  </a:lnTo>
                  <a:lnTo>
                    <a:pt x="7963" y="13662"/>
                  </a:lnTo>
                  <a:lnTo>
                    <a:pt x="7917" y="13674"/>
                  </a:lnTo>
                  <a:lnTo>
                    <a:pt x="7872" y="13696"/>
                  </a:lnTo>
                  <a:lnTo>
                    <a:pt x="7826" y="13719"/>
                  </a:lnTo>
                  <a:lnTo>
                    <a:pt x="7792" y="13753"/>
                  </a:lnTo>
                  <a:lnTo>
                    <a:pt x="7758" y="13787"/>
                  </a:lnTo>
                  <a:lnTo>
                    <a:pt x="7747" y="13833"/>
                  </a:lnTo>
                  <a:lnTo>
                    <a:pt x="7724" y="13878"/>
                  </a:lnTo>
                  <a:lnTo>
                    <a:pt x="7724" y="13935"/>
                  </a:lnTo>
                  <a:lnTo>
                    <a:pt x="7724" y="13981"/>
                  </a:lnTo>
                  <a:lnTo>
                    <a:pt x="7747" y="14038"/>
                  </a:lnTo>
                  <a:lnTo>
                    <a:pt x="7769" y="14083"/>
                  </a:lnTo>
                  <a:lnTo>
                    <a:pt x="7804" y="14117"/>
                  </a:lnTo>
                  <a:lnTo>
                    <a:pt x="7838" y="14151"/>
                  </a:lnTo>
                  <a:lnTo>
                    <a:pt x="7883" y="14174"/>
                  </a:lnTo>
                  <a:lnTo>
                    <a:pt x="7940" y="14197"/>
                  </a:lnTo>
                  <a:lnTo>
                    <a:pt x="7986" y="14197"/>
                  </a:lnTo>
                  <a:lnTo>
                    <a:pt x="8054" y="14185"/>
                  </a:lnTo>
                  <a:lnTo>
                    <a:pt x="8122" y="14163"/>
                  </a:lnTo>
                  <a:lnTo>
                    <a:pt x="8179" y="14117"/>
                  </a:lnTo>
                  <a:lnTo>
                    <a:pt x="8213" y="14072"/>
                  </a:lnTo>
                  <a:lnTo>
                    <a:pt x="10113" y="15164"/>
                  </a:lnTo>
                  <a:lnTo>
                    <a:pt x="10101" y="15221"/>
                  </a:lnTo>
                  <a:lnTo>
                    <a:pt x="10090" y="15278"/>
                  </a:lnTo>
                  <a:lnTo>
                    <a:pt x="10101" y="15334"/>
                  </a:lnTo>
                  <a:lnTo>
                    <a:pt x="10113" y="15380"/>
                  </a:lnTo>
                  <a:lnTo>
                    <a:pt x="10135" y="15425"/>
                  </a:lnTo>
                  <a:lnTo>
                    <a:pt x="10170" y="15471"/>
                  </a:lnTo>
                  <a:lnTo>
                    <a:pt x="10215" y="15494"/>
                  </a:lnTo>
                  <a:lnTo>
                    <a:pt x="10249" y="15528"/>
                  </a:lnTo>
                  <a:lnTo>
                    <a:pt x="10306" y="15539"/>
                  </a:lnTo>
                  <a:lnTo>
                    <a:pt x="10408" y="15539"/>
                  </a:lnTo>
                  <a:lnTo>
                    <a:pt x="10465" y="15528"/>
                  </a:lnTo>
                  <a:lnTo>
                    <a:pt x="10511" y="15494"/>
                  </a:lnTo>
                  <a:lnTo>
                    <a:pt x="10545" y="15471"/>
                  </a:lnTo>
                  <a:lnTo>
                    <a:pt x="10579" y="15425"/>
                  </a:lnTo>
                  <a:lnTo>
                    <a:pt x="10602" y="15380"/>
                  </a:lnTo>
                  <a:lnTo>
                    <a:pt x="10625" y="15334"/>
                  </a:lnTo>
                  <a:lnTo>
                    <a:pt x="10625" y="15278"/>
                  </a:lnTo>
                  <a:lnTo>
                    <a:pt x="10613" y="15221"/>
                  </a:lnTo>
                  <a:lnTo>
                    <a:pt x="10602" y="15164"/>
                  </a:lnTo>
                  <a:lnTo>
                    <a:pt x="12524" y="14060"/>
                  </a:lnTo>
                  <a:lnTo>
                    <a:pt x="12558" y="14106"/>
                  </a:lnTo>
                  <a:lnTo>
                    <a:pt x="12615" y="14140"/>
                  </a:lnTo>
                  <a:lnTo>
                    <a:pt x="12672" y="14163"/>
                  </a:lnTo>
                  <a:lnTo>
                    <a:pt x="12729" y="14174"/>
                  </a:lnTo>
                  <a:lnTo>
                    <a:pt x="12775" y="14163"/>
                  </a:lnTo>
                  <a:lnTo>
                    <a:pt x="12820" y="14151"/>
                  </a:lnTo>
                  <a:lnTo>
                    <a:pt x="12866" y="14129"/>
                  </a:lnTo>
                  <a:lnTo>
                    <a:pt x="12900" y="14106"/>
                  </a:lnTo>
                  <a:lnTo>
                    <a:pt x="12922" y="14060"/>
                  </a:lnTo>
                  <a:lnTo>
                    <a:pt x="12945" y="14026"/>
                  </a:lnTo>
                  <a:lnTo>
                    <a:pt x="12968" y="13981"/>
                  </a:lnTo>
                  <a:lnTo>
                    <a:pt x="12968" y="13935"/>
                  </a:lnTo>
                  <a:lnTo>
                    <a:pt x="12968" y="13890"/>
                  </a:lnTo>
                  <a:lnTo>
                    <a:pt x="12945" y="13844"/>
                  </a:lnTo>
                  <a:lnTo>
                    <a:pt x="12934" y="13810"/>
                  </a:lnTo>
                  <a:lnTo>
                    <a:pt x="12911" y="13776"/>
                  </a:lnTo>
                  <a:lnTo>
                    <a:pt x="12877" y="13742"/>
                  </a:lnTo>
                  <a:lnTo>
                    <a:pt x="12843" y="13719"/>
                  </a:lnTo>
                  <a:lnTo>
                    <a:pt x="12797" y="13708"/>
                  </a:lnTo>
                  <a:lnTo>
                    <a:pt x="12752" y="13696"/>
                  </a:lnTo>
                  <a:lnTo>
                    <a:pt x="12752" y="11364"/>
                  </a:lnTo>
                  <a:lnTo>
                    <a:pt x="12820" y="11342"/>
                  </a:lnTo>
                  <a:lnTo>
                    <a:pt x="12877" y="11296"/>
                  </a:lnTo>
                  <a:lnTo>
                    <a:pt x="12911" y="11239"/>
                  </a:lnTo>
                  <a:lnTo>
                    <a:pt x="12922" y="11171"/>
                  </a:lnTo>
                  <a:lnTo>
                    <a:pt x="12922" y="11137"/>
                  </a:lnTo>
                  <a:lnTo>
                    <a:pt x="12911" y="11103"/>
                  </a:lnTo>
                  <a:lnTo>
                    <a:pt x="14890" y="9954"/>
                  </a:lnTo>
                  <a:lnTo>
                    <a:pt x="14925" y="9999"/>
                  </a:lnTo>
                  <a:lnTo>
                    <a:pt x="14981" y="10045"/>
                  </a:lnTo>
                  <a:lnTo>
                    <a:pt x="15038" y="10068"/>
                  </a:lnTo>
                  <a:lnTo>
                    <a:pt x="15163" y="10068"/>
                  </a:lnTo>
                  <a:lnTo>
                    <a:pt x="15220" y="10033"/>
                  </a:lnTo>
                  <a:lnTo>
                    <a:pt x="15266" y="9999"/>
                  </a:lnTo>
                  <a:lnTo>
                    <a:pt x="15311" y="9954"/>
                  </a:lnTo>
                  <a:lnTo>
                    <a:pt x="17234" y="11057"/>
                  </a:lnTo>
                  <a:lnTo>
                    <a:pt x="17211" y="11114"/>
                  </a:lnTo>
                  <a:lnTo>
                    <a:pt x="17200" y="11171"/>
                  </a:lnTo>
                  <a:lnTo>
                    <a:pt x="17211" y="11228"/>
                  </a:lnTo>
                  <a:lnTo>
                    <a:pt x="17222" y="11273"/>
                  </a:lnTo>
                  <a:lnTo>
                    <a:pt x="17245" y="11319"/>
                  </a:lnTo>
                  <a:lnTo>
                    <a:pt x="17279" y="11364"/>
                  </a:lnTo>
                  <a:lnTo>
                    <a:pt x="17325" y="11399"/>
                  </a:lnTo>
                  <a:lnTo>
                    <a:pt x="17370" y="11421"/>
                  </a:lnTo>
                  <a:lnTo>
                    <a:pt x="17416" y="11433"/>
                  </a:lnTo>
                  <a:lnTo>
                    <a:pt x="17473" y="11444"/>
                  </a:lnTo>
                  <a:lnTo>
                    <a:pt x="17518" y="11433"/>
                  </a:lnTo>
                  <a:lnTo>
                    <a:pt x="17575" y="11421"/>
                  </a:lnTo>
                  <a:lnTo>
                    <a:pt x="17620" y="11399"/>
                  </a:lnTo>
                  <a:lnTo>
                    <a:pt x="17655" y="11364"/>
                  </a:lnTo>
                  <a:lnTo>
                    <a:pt x="17689" y="11319"/>
                  </a:lnTo>
                  <a:lnTo>
                    <a:pt x="17711" y="11273"/>
                  </a:lnTo>
                  <a:lnTo>
                    <a:pt x="17723" y="11228"/>
                  </a:lnTo>
                  <a:lnTo>
                    <a:pt x="17734" y="11171"/>
                  </a:lnTo>
                  <a:lnTo>
                    <a:pt x="17723" y="11114"/>
                  </a:lnTo>
                  <a:lnTo>
                    <a:pt x="17711" y="11069"/>
                  </a:lnTo>
                  <a:lnTo>
                    <a:pt x="19679" y="9931"/>
                  </a:lnTo>
                  <a:lnTo>
                    <a:pt x="19702" y="9965"/>
                  </a:lnTo>
                  <a:lnTo>
                    <a:pt x="19748" y="9999"/>
                  </a:lnTo>
                  <a:lnTo>
                    <a:pt x="19793" y="10011"/>
                  </a:lnTo>
                  <a:lnTo>
                    <a:pt x="19839" y="10022"/>
                  </a:lnTo>
                  <a:lnTo>
                    <a:pt x="19873" y="10011"/>
                  </a:lnTo>
                  <a:lnTo>
                    <a:pt x="19918" y="9999"/>
                  </a:lnTo>
                  <a:lnTo>
                    <a:pt x="19941" y="9988"/>
                  </a:lnTo>
                  <a:lnTo>
                    <a:pt x="19975" y="9965"/>
                  </a:lnTo>
                  <a:lnTo>
                    <a:pt x="19998" y="9931"/>
                  </a:lnTo>
                  <a:lnTo>
                    <a:pt x="20021" y="9897"/>
                  </a:lnTo>
                  <a:lnTo>
                    <a:pt x="20032" y="9863"/>
                  </a:lnTo>
                  <a:lnTo>
                    <a:pt x="20032" y="9829"/>
                  </a:lnTo>
                  <a:lnTo>
                    <a:pt x="20021" y="9760"/>
                  </a:lnTo>
                  <a:lnTo>
                    <a:pt x="19987" y="9704"/>
                  </a:lnTo>
                  <a:lnTo>
                    <a:pt x="19930" y="9658"/>
                  </a:lnTo>
                  <a:lnTo>
                    <a:pt x="19861" y="9635"/>
                  </a:lnTo>
                  <a:lnTo>
                    <a:pt x="19861" y="7315"/>
                  </a:lnTo>
                  <a:lnTo>
                    <a:pt x="19907" y="7303"/>
                  </a:lnTo>
                  <a:lnTo>
                    <a:pt x="19952" y="7292"/>
                  </a:lnTo>
                  <a:lnTo>
                    <a:pt x="19987" y="7269"/>
                  </a:lnTo>
                  <a:lnTo>
                    <a:pt x="20021" y="7235"/>
                  </a:lnTo>
                  <a:lnTo>
                    <a:pt x="20055" y="7201"/>
                  </a:lnTo>
                  <a:lnTo>
                    <a:pt x="20078" y="7155"/>
                  </a:lnTo>
                  <a:lnTo>
                    <a:pt x="20089" y="7110"/>
                  </a:lnTo>
                  <a:lnTo>
                    <a:pt x="20089" y="7064"/>
                  </a:lnTo>
                  <a:lnTo>
                    <a:pt x="20089" y="7019"/>
                  </a:lnTo>
                  <a:lnTo>
                    <a:pt x="20066" y="6973"/>
                  </a:lnTo>
                  <a:lnTo>
                    <a:pt x="20043" y="6928"/>
                  </a:lnTo>
                  <a:lnTo>
                    <a:pt x="20021" y="6894"/>
                  </a:lnTo>
                  <a:lnTo>
                    <a:pt x="19975" y="6860"/>
                  </a:lnTo>
                  <a:lnTo>
                    <a:pt x="19941" y="6837"/>
                  </a:lnTo>
                  <a:lnTo>
                    <a:pt x="19884" y="6826"/>
                  </a:lnTo>
                  <a:lnTo>
                    <a:pt x="19839" y="6814"/>
                  </a:lnTo>
                  <a:lnTo>
                    <a:pt x="19782" y="6826"/>
                  </a:lnTo>
                  <a:lnTo>
                    <a:pt x="19725" y="6848"/>
                  </a:lnTo>
                  <a:lnTo>
                    <a:pt x="19668" y="6882"/>
                  </a:lnTo>
                  <a:lnTo>
                    <a:pt x="19634" y="6928"/>
                  </a:lnTo>
                  <a:lnTo>
                    <a:pt x="17700" y="5802"/>
                  </a:lnTo>
                  <a:lnTo>
                    <a:pt x="17711" y="5768"/>
                  </a:lnTo>
                  <a:lnTo>
                    <a:pt x="17711" y="5722"/>
                  </a:lnTo>
                  <a:lnTo>
                    <a:pt x="17711" y="5677"/>
                  </a:lnTo>
                  <a:lnTo>
                    <a:pt x="17689" y="5631"/>
                  </a:lnTo>
                  <a:lnTo>
                    <a:pt x="17666" y="5586"/>
                  </a:lnTo>
                  <a:lnTo>
                    <a:pt x="17643" y="5552"/>
                  </a:lnTo>
                  <a:lnTo>
                    <a:pt x="17609" y="5517"/>
                  </a:lnTo>
                  <a:lnTo>
                    <a:pt x="17564" y="5495"/>
                  </a:lnTo>
                  <a:lnTo>
                    <a:pt x="17518" y="5483"/>
                  </a:lnTo>
                  <a:lnTo>
                    <a:pt x="17473" y="5472"/>
                  </a:lnTo>
                  <a:lnTo>
                    <a:pt x="17416" y="5483"/>
                  </a:lnTo>
                  <a:lnTo>
                    <a:pt x="17370" y="5495"/>
                  </a:lnTo>
                  <a:lnTo>
                    <a:pt x="17336" y="5517"/>
                  </a:lnTo>
                  <a:lnTo>
                    <a:pt x="17291" y="5552"/>
                  </a:lnTo>
                  <a:lnTo>
                    <a:pt x="17268" y="5586"/>
                  </a:lnTo>
                  <a:lnTo>
                    <a:pt x="17245" y="5631"/>
                  </a:lnTo>
                  <a:lnTo>
                    <a:pt x="17234" y="5677"/>
                  </a:lnTo>
                  <a:lnTo>
                    <a:pt x="17222" y="5722"/>
                  </a:lnTo>
                  <a:lnTo>
                    <a:pt x="17234" y="5768"/>
                  </a:lnTo>
                  <a:lnTo>
                    <a:pt x="17245" y="5813"/>
                  </a:lnTo>
                  <a:lnTo>
                    <a:pt x="15243" y="6962"/>
                  </a:lnTo>
                  <a:lnTo>
                    <a:pt x="15209" y="6928"/>
                  </a:lnTo>
                  <a:lnTo>
                    <a:pt x="15175" y="6905"/>
                  </a:lnTo>
                  <a:lnTo>
                    <a:pt x="15141" y="6894"/>
                  </a:lnTo>
                  <a:lnTo>
                    <a:pt x="15061" y="6894"/>
                  </a:lnTo>
                  <a:lnTo>
                    <a:pt x="15016" y="6905"/>
                  </a:lnTo>
                  <a:lnTo>
                    <a:pt x="14981" y="6928"/>
                  </a:lnTo>
                  <a:lnTo>
                    <a:pt x="14959" y="6962"/>
                  </a:lnTo>
                  <a:lnTo>
                    <a:pt x="12934" y="5790"/>
                  </a:lnTo>
                  <a:lnTo>
                    <a:pt x="12945" y="5722"/>
                  </a:lnTo>
                  <a:lnTo>
                    <a:pt x="12945" y="5677"/>
                  </a:lnTo>
                  <a:lnTo>
                    <a:pt x="12922" y="5631"/>
                  </a:lnTo>
                  <a:lnTo>
                    <a:pt x="12911" y="5597"/>
                  </a:lnTo>
                  <a:lnTo>
                    <a:pt x="12877" y="5563"/>
                  </a:lnTo>
                  <a:lnTo>
                    <a:pt x="12854" y="5540"/>
                  </a:lnTo>
                  <a:lnTo>
                    <a:pt x="12809" y="5517"/>
                  </a:lnTo>
                  <a:lnTo>
                    <a:pt x="12775" y="5506"/>
                  </a:lnTo>
                  <a:lnTo>
                    <a:pt x="12684" y="5506"/>
                  </a:lnTo>
                  <a:lnTo>
                    <a:pt x="12649" y="5517"/>
                  </a:lnTo>
                  <a:lnTo>
                    <a:pt x="12604" y="5540"/>
                  </a:lnTo>
                  <a:lnTo>
                    <a:pt x="12570" y="5563"/>
                  </a:lnTo>
                  <a:lnTo>
                    <a:pt x="12547" y="5597"/>
                  </a:lnTo>
                  <a:lnTo>
                    <a:pt x="12524" y="5631"/>
                  </a:lnTo>
                  <a:lnTo>
                    <a:pt x="12513" y="5677"/>
                  </a:lnTo>
                  <a:lnTo>
                    <a:pt x="12513" y="5722"/>
                  </a:lnTo>
                  <a:lnTo>
                    <a:pt x="12513" y="5756"/>
                  </a:lnTo>
                  <a:lnTo>
                    <a:pt x="12524" y="5790"/>
                  </a:lnTo>
                  <a:lnTo>
                    <a:pt x="10556" y="6928"/>
                  </a:lnTo>
                  <a:lnTo>
                    <a:pt x="10522" y="6882"/>
                  </a:lnTo>
                  <a:lnTo>
                    <a:pt x="10477" y="6848"/>
                  </a:lnTo>
                  <a:lnTo>
                    <a:pt x="10420" y="6826"/>
                  </a:lnTo>
                  <a:lnTo>
                    <a:pt x="10295" y="6826"/>
                  </a:lnTo>
                  <a:lnTo>
                    <a:pt x="10249" y="6848"/>
                  </a:lnTo>
                  <a:lnTo>
                    <a:pt x="10192" y="6882"/>
                  </a:lnTo>
                  <a:lnTo>
                    <a:pt x="10158" y="6928"/>
                  </a:lnTo>
                  <a:lnTo>
                    <a:pt x="8202" y="5802"/>
                  </a:lnTo>
                  <a:lnTo>
                    <a:pt x="8213" y="5756"/>
                  </a:lnTo>
                  <a:lnTo>
                    <a:pt x="8213" y="5722"/>
                  </a:lnTo>
                  <a:lnTo>
                    <a:pt x="8213" y="5677"/>
                  </a:lnTo>
                  <a:lnTo>
                    <a:pt x="8202" y="5643"/>
                  </a:lnTo>
                  <a:lnTo>
                    <a:pt x="8179" y="5597"/>
                  </a:lnTo>
                  <a:lnTo>
                    <a:pt x="8156" y="5574"/>
                  </a:lnTo>
                  <a:lnTo>
                    <a:pt x="8122" y="5540"/>
                  </a:lnTo>
                  <a:lnTo>
                    <a:pt x="8088" y="5517"/>
                  </a:lnTo>
                  <a:lnTo>
                    <a:pt x="8054" y="5506"/>
                  </a:lnTo>
                  <a:lnTo>
                    <a:pt x="8008" y="5495"/>
                  </a:lnTo>
                  <a:lnTo>
                    <a:pt x="8008" y="3208"/>
                  </a:lnTo>
                  <a:lnTo>
                    <a:pt x="8054" y="3197"/>
                  </a:lnTo>
                  <a:lnTo>
                    <a:pt x="8099" y="3185"/>
                  </a:lnTo>
                  <a:lnTo>
                    <a:pt x="8133" y="3163"/>
                  </a:lnTo>
                  <a:lnTo>
                    <a:pt x="8168" y="3129"/>
                  </a:lnTo>
                  <a:lnTo>
                    <a:pt x="8202" y="3094"/>
                  </a:lnTo>
                  <a:lnTo>
                    <a:pt x="8224" y="3060"/>
                  </a:lnTo>
                  <a:lnTo>
                    <a:pt x="8236" y="3015"/>
                  </a:lnTo>
                  <a:lnTo>
                    <a:pt x="8236" y="2958"/>
                  </a:lnTo>
                  <a:lnTo>
                    <a:pt x="8236" y="2912"/>
                  </a:lnTo>
                  <a:lnTo>
                    <a:pt x="8213" y="2867"/>
                  </a:lnTo>
                  <a:lnTo>
                    <a:pt x="8190" y="2821"/>
                  </a:lnTo>
                  <a:lnTo>
                    <a:pt x="8168" y="2787"/>
                  </a:lnTo>
                  <a:lnTo>
                    <a:pt x="8122" y="2753"/>
                  </a:lnTo>
                  <a:lnTo>
                    <a:pt x="8088" y="2730"/>
                  </a:lnTo>
                  <a:lnTo>
                    <a:pt x="8042" y="2719"/>
                  </a:lnTo>
                  <a:lnTo>
                    <a:pt x="7929" y="2719"/>
                  </a:lnTo>
                  <a:lnTo>
                    <a:pt x="7872" y="2742"/>
                  </a:lnTo>
                  <a:lnTo>
                    <a:pt x="7826" y="2776"/>
                  </a:lnTo>
                  <a:lnTo>
                    <a:pt x="7781" y="2821"/>
                  </a:lnTo>
                  <a:lnTo>
                    <a:pt x="5847" y="1695"/>
                  </a:lnTo>
                  <a:lnTo>
                    <a:pt x="5858" y="1661"/>
                  </a:lnTo>
                  <a:lnTo>
                    <a:pt x="5858" y="1616"/>
                  </a:lnTo>
                  <a:lnTo>
                    <a:pt x="5858" y="1570"/>
                  </a:lnTo>
                  <a:lnTo>
                    <a:pt x="5836" y="1525"/>
                  </a:lnTo>
                  <a:lnTo>
                    <a:pt x="5824" y="1491"/>
                  </a:lnTo>
                  <a:lnTo>
                    <a:pt x="5790" y="1456"/>
                  </a:lnTo>
                  <a:lnTo>
                    <a:pt x="5767" y="1422"/>
                  </a:lnTo>
                  <a:lnTo>
                    <a:pt x="5722" y="1400"/>
                  </a:lnTo>
                  <a:lnTo>
                    <a:pt x="5688" y="1388"/>
                  </a:lnTo>
                  <a:lnTo>
                    <a:pt x="5642" y="1377"/>
                  </a:lnTo>
                  <a:lnTo>
                    <a:pt x="5642" y="0"/>
                  </a:lnTo>
                  <a:lnTo>
                    <a:pt x="5597" y="0"/>
                  </a:lnTo>
                  <a:lnTo>
                    <a:pt x="5597" y="1377"/>
                  </a:lnTo>
                  <a:lnTo>
                    <a:pt x="5551" y="1388"/>
                  </a:lnTo>
                  <a:lnTo>
                    <a:pt x="5517" y="1400"/>
                  </a:lnTo>
                  <a:lnTo>
                    <a:pt x="5472" y="1422"/>
                  </a:lnTo>
                  <a:lnTo>
                    <a:pt x="5437" y="1456"/>
                  </a:lnTo>
                  <a:lnTo>
                    <a:pt x="5415" y="1491"/>
                  </a:lnTo>
                  <a:lnTo>
                    <a:pt x="5392" y="1525"/>
                  </a:lnTo>
                  <a:lnTo>
                    <a:pt x="5381" y="1570"/>
                  </a:lnTo>
                  <a:lnTo>
                    <a:pt x="5381" y="1616"/>
                  </a:lnTo>
                  <a:lnTo>
                    <a:pt x="5381" y="1661"/>
                  </a:lnTo>
                  <a:lnTo>
                    <a:pt x="5392" y="1695"/>
                  </a:lnTo>
                  <a:lnTo>
                    <a:pt x="3413" y="2844"/>
                  </a:lnTo>
                  <a:lnTo>
                    <a:pt x="3378" y="2810"/>
                  </a:lnTo>
                  <a:lnTo>
                    <a:pt x="3344" y="2776"/>
                  </a:lnTo>
                  <a:lnTo>
                    <a:pt x="3299" y="2765"/>
                  </a:lnTo>
                  <a:lnTo>
                    <a:pt x="3253" y="2753"/>
                  </a:lnTo>
                  <a:lnTo>
                    <a:pt x="3196" y="2765"/>
                  </a:lnTo>
                  <a:lnTo>
                    <a:pt x="3151" y="2776"/>
                  </a:lnTo>
                  <a:lnTo>
                    <a:pt x="3117" y="2810"/>
                  </a:lnTo>
                  <a:lnTo>
                    <a:pt x="3083" y="2844"/>
                  </a:lnTo>
                  <a:lnTo>
                    <a:pt x="1047" y="1673"/>
                  </a:lnTo>
                  <a:lnTo>
                    <a:pt x="1058" y="1616"/>
                  </a:lnTo>
                  <a:lnTo>
                    <a:pt x="1047" y="1547"/>
                  </a:lnTo>
                  <a:lnTo>
                    <a:pt x="1012" y="1491"/>
                  </a:lnTo>
                  <a:lnTo>
                    <a:pt x="967" y="1456"/>
                  </a:lnTo>
                  <a:lnTo>
                    <a:pt x="899" y="1434"/>
                  </a:lnTo>
                  <a:lnTo>
                    <a:pt x="899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5"/>
            <p:cNvSpPr/>
            <p:nvPr/>
          </p:nvSpPr>
          <p:spPr>
            <a:xfrm>
              <a:off x="0" y="1440624"/>
              <a:ext cx="1108507" cy="1470543"/>
            </a:xfrm>
            <a:custGeom>
              <a:avLst/>
              <a:gdLst/>
              <a:ahLst/>
              <a:cxnLst/>
              <a:rect l="l" t="t" r="r" b="b"/>
              <a:pathLst>
                <a:path w="10591" h="14050" extrusionOk="0">
                  <a:moveTo>
                    <a:pt x="3390" y="262"/>
                  </a:moveTo>
                  <a:lnTo>
                    <a:pt x="5381" y="1400"/>
                  </a:lnTo>
                  <a:lnTo>
                    <a:pt x="5358" y="1457"/>
                  </a:lnTo>
                  <a:lnTo>
                    <a:pt x="5358" y="1514"/>
                  </a:lnTo>
                  <a:lnTo>
                    <a:pt x="5358" y="1559"/>
                  </a:lnTo>
                  <a:lnTo>
                    <a:pt x="5369" y="1616"/>
                  </a:lnTo>
                  <a:lnTo>
                    <a:pt x="5392" y="1650"/>
                  </a:lnTo>
                  <a:lnTo>
                    <a:pt x="5426" y="1696"/>
                  </a:lnTo>
                  <a:lnTo>
                    <a:pt x="5460" y="1730"/>
                  </a:lnTo>
                  <a:lnTo>
                    <a:pt x="5506" y="1752"/>
                  </a:lnTo>
                  <a:lnTo>
                    <a:pt x="5551" y="1764"/>
                  </a:lnTo>
                  <a:lnTo>
                    <a:pt x="5597" y="1775"/>
                  </a:lnTo>
                  <a:lnTo>
                    <a:pt x="5597" y="4016"/>
                  </a:lnTo>
                  <a:lnTo>
                    <a:pt x="5551" y="4027"/>
                  </a:lnTo>
                  <a:lnTo>
                    <a:pt x="5506" y="4039"/>
                  </a:lnTo>
                  <a:lnTo>
                    <a:pt x="5460" y="4062"/>
                  </a:lnTo>
                  <a:lnTo>
                    <a:pt x="5426" y="4096"/>
                  </a:lnTo>
                  <a:lnTo>
                    <a:pt x="5403" y="4130"/>
                  </a:lnTo>
                  <a:lnTo>
                    <a:pt x="5381" y="4175"/>
                  </a:lnTo>
                  <a:lnTo>
                    <a:pt x="5369" y="4221"/>
                  </a:lnTo>
                  <a:lnTo>
                    <a:pt x="5358" y="4266"/>
                  </a:lnTo>
                  <a:lnTo>
                    <a:pt x="5369" y="4323"/>
                  </a:lnTo>
                  <a:lnTo>
                    <a:pt x="5381" y="4369"/>
                  </a:lnTo>
                  <a:lnTo>
                    <a:pt x="3458" y="5472"/>
                  </a:lnTo>
                  <a:lnTo>
                    <a:pt x="3413" y="5427"/>
                  </a:lnTo>
                  <a:lnTo>
                    <a:pt x="3367" y="5393"/>
                  </a:lnTo>
                  <a:lnTo>
                    <a:pt x="3310" y="5370"/>
                  </a:lnTo>
                  <a:lnTo>
                    <a:pt x="3185" y="5370"/>
                  </a:lnTo>
                  <a:lnTo>
                    <a:pt x="3128" y="5393"/>
                  </a:lnTo>
                  <a:lnTo>
                    <a:pt x="3083" y="5427"/>
                  </a:lnTo>
                  <a:lnTo>
                    <a:pt x="3037" y="5472"/>
                  </a:lnTo>
                  <a:lnTo>
                    <a:pt x="1115" y="4357"/>
                  </a:lnTo>
                  <a:lnTo>
                    <a:pt x="1126" y="4323"/>
                  </a:lnTo>
                  <a:lnTo>
                    <a:pt x="1126" y="4266"/>
                  </a:lnTo>
                  <a:lnTo>
                    <a:pt x="1126" y="4221"/>
                  </a:lnTo>
                  <a:lnTo>
                    <a:pt x="1115" y="4175"/>
                  </a:lnTo>
                  <a:lnTo>
                    <a:pt x="1092" y="4141"/>
                  </a:lnTo>
                  <a:lnTo>
                    <a:pt x="1058" y="4107"/>
                  </a:lnTo>
                  <a:lnTo>
                    <a:pt x="1024" y="4073"/>
                  </a:lnTo>
                  <a:lnTo>
                    <a:pt x="990" y="4050"/>
                  </a:lnTo>
                  <a:lnTo>
                    <a:pt x="944" y="4027"/>
                  </a:lnTo>
                  <a:lnTo>
                    <a:pt x="899" y="4027"/>
                  </a:lnTo>
                  <a:lnTo>
                    <a:pt x="899" y="1741"/>
                  </a:lnTo>
                  <a:lnTo>
                    <a:pt x="944" y="1730"/>
                  </a:lnTo>
                  <a:lnTo>
                    <a:pt x="978" y="1718"/>
                  </a:lnTo>
                  <a:lnTo>
                    <a:pt x="1012" y="1696"/>
                  </a:lnTo>
                  <a:lnTo>
                    <a:pt x="1047" y="1673"/>
                  </a:lnTo>
                  <a:lnTo>
                    <a:pt x="1069" y="1639"/>
                  </a:lnTo>
                  <a:lnTo>
                    <a:pt x="1092" y="1593"/>
                  </a:lnTo>
                  <a:lnTo>
                    <a:pt x="1103" y="1559"/>
                  </a:lnTo>
                  <a:lnTo>
                    <a:pt x="1103" y="1514"/>
                  </a:lnTo>
                  <a:lnTo>
                    <a:pt x="1103" y="1468"/>
                  </a:lnTo>
                  <a:lnTo>
                    <a:pt x="1092" y="1423"/>
                  </a:lnTo>
                  <a:lnTo>
                    <a:pt x="3105" y="262"/>
                  </a:lnTo>
                  <a:lnTo>
                    <a:pt x="3128" y="296"/>
                  </a:lnTo>
                  <a:lnTo>
                    <a:pt x="3162" y="319"/>
                  </a:lnTo>
                  <a:lnTo>
                    <a:pt x="3208" y="330"/>
                  </a:lnTo>
                  <a:lnTo>
                    <a:pt x="3253" y="342"/>
                  </a:lnTo>
                  <a:lnTo>
                    <a:pt x="3287" y="330"/>
                  </a:lnTo>
                  <a:lnTo>
                    <a:pt x="3333" y="319"/>
                  </a:lnTo>
                  <a:lnTo>
                    <a:pt x="3367" y="296"/>
                  </a:lnTo>
                  <a:lnTo>
                    <a:pt x="3390" y="262"/>
                  </a:lnTo>
                  <a:close/>
                  <a:moveTo>
                    <a:pt x="3447" y="8498"/>
                  </a:moveTo>
                  <a:lnTo>
                    <a:pt x="5437" y="9658"/>
                  </a:lnTo>
                  <a:lnTo>
                    <a:pt x="5426" y="9692"/>
                  </a:lnTo>
                  <a:lnTo>
                    <a:pt x="5426" y="9727"/>
                  </a:lnTo>
                  <a:lnTo>
                    <a:pt x="5437" y="9795"/>
                  </a:lnTo>
                  <a:lnTo>
                    <a:pt x="5472" y="9852"/>
                  </a:lnTo>
                  <a:lnTo>
                    <a:pt x="5528" y="9897"/>
                  </a:lnTo>
                  <a:lnTo>
                    <a:pt x="5597" y="9909"/>
                  </a:lnTo>
                  <a:lnTo>
                    <a:pt x="5597" y="12240"/>
                  </a:lnTo>
                  <a:lnTo>
                    <a:pt x="5551" y="12252"/>
                  </a:lnTo>
                  <a:lnTo>
                    <a:pt x="5506" y="12263"/>
                  </a:lnTo>
                  <a:lnTo>
                    <a:pt x="5472" y="12286"/>
                  </a:lnTo>
                  <a:lnTo>
                    <a:pt x="5437" y="12320"/>
                  </a:lnTo>
                  <a:lnTo>
                    <a:pt x="5415" y="12354"/>
                  </a:lnTo>
                  <a:lnTo>
                    <a:pt x="5392" y="12388"/>
                  </a:lnTo>
                  <a:lnTo>
                    <a:pt x="5381" y="12434"/>
                  </a:lnTo>
                  <a:lnTo>
                    <a:pt x="5381" y="12479"/>
                  </a:lnTo>
                  <a:lnTo>
                    <a:pt x="5381" y="12525"/>
                  </a:lnTo>
                  <a:lnTo>
                    <a:pt x="5392" y="12570"/>
                  </a:lnTo>
                  <a:lnTo>
                    <a:pt x="3424" y="13708"/>
                  </a:lnTo>
                  <a:lnTo>
                    <a:pt x="3390" y="13662"/>
                  </a:lnTo>
                  <a:lnTo>
                    <a:pt x="3356" y="13640"/>
                  </a:lnTo>
                  <a:lnTo>
                    <a:pt x="3299" y="13617"/>
                  </a:lnTo>
                  <a:lnTo>
                    <a:pt x="3253" y="13606"/>
                  </a:lnTo>
                  <a:lnTo>
                    <a:pt x="3196" y="13617"/>
                  </a:lnTo>
                  <a:lnTo>
                    <a:pt x="3151" y="13640"/>
                  </a:lnTo>
                  <a:lnTo>
                    <a:pt x="3105" y="13662"/>
                  </a:lnTo>
                  <a:lnTo>
                    <a:pt x="3071" y="13708"/>
                  </a:lnTo>
                  <a:lnTo>
                    <a:pt x="1058" y="12548"/>
                  </a:lnTo>
                  <a:lnTo>
                    <a:pt x="1069" y="12479"/>
                  </a:lnTo>
                  <a:lnTo>
                    <a:pt x="1069" y="12445"/>
                  </a:lnTo>
                  <a:lnTo>
                    <a:pt x="1058" y="12411"/>
                  </a:lnTo>
                  <a:lnTo>
                    <a:pt x="1024" y="12354"/>
                  </a:lnTo>
                  <a:lnTo>
                    <a:pt x="967" y="12309"/>
                  </a:lnTo>
                  <a:lnTo>
                    <a:pt x="899" y="12286"/>
                  </a:lnTo>
                  <a:lnTo>
                    <a:pt x="899" y="9977"/>
                  </a:lnTo>
                  <a:lnTo>
                    <a:pt x="944" y="9965"/>
                  </a:lnTo>
                  <a:lnTo>
                    <a:pt x="990" y="9943"/>
                  </a:lnTo>
                  <a:lnTo>
                    <a:pt x="1024" y="9920"/>
                  </a:lnTo>
                  <a:lnTo>
                    <a:pt x="1058" y="9897"/>
                  </a:lnTo>
                  <a:lnTo>
                    <a:pt x="1092" y="9863"/>
                  </a:lnTo>
                  <a:lnTo>
                    <a:pt x="1115" y="9818"/>
                  </a:lnTo>
                  <a:lnTo>
                    <a:pt x="1126" y="9772"/>
                  </a:lnTo>
                  <a:lnTo>
                    <a:pt x="1126" y="9727"/>
                  </a:lnTo>
                  <a:lnTo>
                    <a:pt x="1126" y="9670"/>
                  </a:lnTo>
                  <a:lnTo>
                    <a:pt x="1103" y="9624"/>
                  </a:lnTo>
                  <a:lnTo>
                    <a:pt x="3049" y="8498"/>
                  </a:lnTo>
                  <a:lnTo>
                    <a:pt x="3083" y="8543"/>
                  </a:lnTo>
                  <a:lnTo>
                    <a:pt x="3128" y="8589"/>
                  </a:lnTo>
                  <a:lnTo>
                    <a:pt x="3185" y="8612"/>
                  </a:lnTo>
                  <a:lnTo>
                    <a:pt x="3253" y="8612"/>
                  </a:lnTo>
                  <a:lnTo>
                    <a:pt x="3310" y="8600"/>
                  </a:lnTo>
                  <a:lnTo>
                    <a:pt x="3367" y="8589"/>
                  </a:lnTo>
                  <a:lnTo>
                    <a:pt x="3413" y="8543"/>
                  </a:lnTo>
                  <a:lnTo>
                    <a:pt x="3447" y="8498"/>
                  </a:lnTo>
                  <a:close/>
                  <a:moveTo>
                    <a:pt x="8202" y="8509"/>
                  </a:moveTo>
                  <a:lnTo>
                    <a:pt x="10158" y="9636"/>
                  </a:lnTo>
                  <a:lnTo>
                    <a:pt x="10147" y="9681"/>
                  </a:lnTo>
                  <a:lnTo>
                    <a:pt x="10147" y="9727"/>
                  </a:lnTo>
                  <a:lnTo>
                    <a:pt x="10147" y="9761"/>
                  </a:lnTo>
                  <a:lnTo>
                    <a:pt x="10158" y="9806"/>
                  </a:lnTo>
                  <a:lnTo>
                    <a:pt x="10170" y="9840"/>
                  </a:lnTo>
                  <a:lnTo>
                    <a:pt x="10204" y="9874"/>
                  </a:lnTo>
                  <a:lnTo>
                    <a:pt x="10226" y="9897"/>
                  </a:lnTo>
                  <a:lnTo>
                    <a:pt x="10261" y="9920"/>
                  </a:lnTo>
                  <a:lnTo>
                    <a:pt x="10295" y="9931"/>
                  </a:lnTo>
                  <a:lnTo>
                    <a:pt x="10340" y="9943"/>
                  </a:lnTo>
                  <a:lnTo>
                    <a:pt x="10340" y="12252"/>
                  </a:lnTo>
                  <a:lnTo>
                    <a:pt x="10295" y="12263"/>
                  </a:lnTo>
                  <a:lnTo>
                    <a:pt x="10261" y="12275"/>
                  </a:lnTo>
                  <a:lnTo>
                    <a:pt x="10226" y="12297"/>
                  </a:lnTo>
                  <a:lnTo>
                    <a:pt x="10192" y="12331"/>
                  </a:lnTo>
                  <a:lnTo>
                    <a:pt x="10170" y="12366"/>
                  </a:lnTo>
                  <a:lnTo>
                    <a:pt x="10147" y="12400"/>
                  </a:lnTo>
                  <a:lnTo>
                    <a:pt x="10135" y="12434"/>
                  </a:lnTo>
                  <a:lnTo>
                    <a:pt x="10135" y="12479"/>
                  </a:lnTo>
                  <a:lnTo>
                    <a:pt x="10135" y="12525"/>
                  </a:lnTo>
                  <a:lnTo>
                    <a:pt x="10147" y="12559"/>
                  </a:lnTo>
                  <a:lnTo>
                    <a:pt x="8145" y="13719"/>
                  </a:lnTo>
                  <a:lnTo>
                    <a:pt x="8111" y="13685"/>
                  </a:lnTo>
                  <a:lnTo>
                    <a:pt x="8077" y="13662"/>
                  </a:lnTo>
                  <a:lnTo>
                    <a:pt x="8031" y="13651"/>
                  </a:lnTo>
                  <a:lnTo>
                    <a:pt x="7986" y="13640"/>
                  </a:lnTo>
                  <a:lnTo>
                    <a:pt x="7940" y="13651"/>
                  </a:lnTo>
                  <a:lnTo>
                    <a:pt x="7906" y="13662"/>
                  </a:lnTo>
                  <a:lnTo>
                    <a:pt x="7860" y="13685"/>
                  </a:lnTo>
                  <a:lnTo>
                    <a:pt x="7838" y="13719"/>
                  </a:lnTo>
                  <a:lnTo>
                    <a:pt x="5836" y="12570"/>
                  </a:lnTo>
                  <a:lnTo>
                    <a:pt x="5858" y="12525"/>
                  </a:lnTo>
                  <a:lnTo>
                    <a:pt x="5858" y="12479"/>
                  </a:lnTo>
                  <a:lnTo>
                    <a:pt x="5858" y="12434"/>
                  </a:lnTo>
                  <a:lnTo>
                    <a:pt x="5836" y="12388"/>
                  </a:lnTo>
                  <a:lnTo>
                    <a:pt x="5824" y="12354"/>
                  </a:lnTo>
                  <a:lnTo>
                    <a:pt x="5790" y="12320"/>
                  </a:lnTo>
                  <a:lnTo>
                    <a:pt x="5767" y="12297"/>
                  </a:lnTo>
                  <a:lnTo>
                    <a:pt x="5722" y="12275"/>
                  </a:lnTo>
                  <a:lnTo>
                    <a:pt x="5688" y="12252"/>
                  </a:lnTo>
                  <a:lnTo>
                    <a:pt x="5642" y="12240"/>
                  </a:lnTo>
                  <a:lnTo>
                    <a:pt x="5642" y="9909"/>
                  </a:lnTo>
                  <a:lnTo>
                    <a:pt x="5710" y="9897"/>
                  </a:lnTo>
                  <a:lnTo>
                    <a:pt x="5756" y="9852"/>
                  </a:lnTo>
                  <a:lnTo>
                    <a:pt x="5801" y="9795"/>
                  </a:lnTo>
                  <a:lnTo>
                    <a:pt x="5813" y="9727"/>
                  </a:lnTo>
                  <a:lnTo>
                    <a:pt x="5801" y="9692"/>
                  </a:lnTo>
                  <a:lnTo>
                    <a:pt x="5790" y="9658"/>
                  </a:lnTo>
                  <a:lnTo>
                    <a:pt x="7769" y="8509"/>
                  </a:lnTo>
                  <a:lnTo>
                    <a:pt x="7815" y="8555"/>
                  </a:lnTo>
                  <a:lnTo>
                    <a:pt x="7860" y="8600"/>
                  </a:lnTo>
                  <a:lnTo>
                    <a:pt x="7929" y="8623"/>
                  </a:lnTo>
                  <a:lnTo>
                    <a:pt x="7986" y="8634"/>
                  </a:lnTo>
                  <a:lnTo>
                    <a:pt x="8054" y="8623"/>
                  </a:lnTo>
                  <a:lnTo>
                    <a:pt x="8111" y="8600"/>
                  </a:lnTo>
                  <a:lnTo>
                    <a:pt x="8168" y="8555"/>
                  </a:lnTo>
                  <a:lnTo>
                    <a:pt x="8202" y="8509"/>
                  </a:lnTo>
                  <a:close/>
                  <a:moveTo>
                    <a:pt x="3219" y="1"/>
                  </a:moveTo>
                  <a:lnTo>
                    <a:pt x="3185" y="12"/>
                  </a:lnTo>
                  <a:lnTo>
                    <a:pt x="3128" y="46"/>
                  </a:lnTo>
                  <a:lnTo>
                    <a:pt x="3094" y="103"/>
                  </a:lnTo>
                  <a:lnTo>
                    <a:pt x="3083" y="137"/>
                  </a:lnTo>
                  <a:lnTo>
                    <a:pt x="3083" y="171"/>
                  </a:lnTo>
                  <a:lnTo>
                    <a:pt x="3083" y="217"/>
                  </a:lnTo>
                  <a:lnTo>
                    <a:pt x="1069" y="1388"/>
                  </a:lnTo>
                  <a:lnTo>
                    <a:pt x="1035" y="1343"/>
                  </a:lnTo>
                  <a:lnTo>
                    <a:pt x="990" y="1309"/>
                  </a:lnTo>
                  <a:lnTo>
                    <a:pt x="933" y="1286"/>
                  </a:lnTo>
                  <a:lnTo>
                    <a:pt x="819" y="1286"/>
                  </a:lnTo>
                  <a:lnTo>
                    <a:pt x="774" y="1309"/>
                  </a:lnTo>
                  <a:lnTo>
                    <a:pt x="728" y="1343"/>
                  </a:lnTo>
                  <a:lnTo>
                    <a:pt x="694" y="1377"/>
                  </a:lnTo>
                  <a:lnTo>
                    <a:pt x="0" y="979"/>
                  </a:lnTo>
                  <a:lnTo>
                    <a:pt x="0" y="1036"/>
                  </a:lnTo>
                  <a:lnTo>
                    <a:pt x="671" y="1423"/>
                  </a:lnTo>
                  <a:lnTo>
                    <a:pt x="648" y="1468"/>
                  </a:lnTo>
                  <a:lnTo>
                    <a:pt x="648" y="1514"/>
                  </a:lnTo>
                  <a:lnTo>
                    <a:pt x="648" y="1559"/>
                  </a:lnTo>
                  <a:lnTo>
                    <a:pt x="660" y="1593"/>
                  </a:lnTo>
                  <a:lnTo>
                    <a:pt x="683" y="1639"/>
                  </a:lnTo>
                  <a:lnTo>
                    <a:pt x="705" y="1673"/>
                  </a:lnTo>
                  <a:lnTo>
                    <a:pt x="739" y="1696"/>
                  </a:lnTo>
                  <a:lnTo>
                    <a:pt x="774" y="1718"/>
                  </a:lnTo>
                  <a:lnTo>
                    <a:pt x="819" y="1730"/>
                  </a:lnTo>
                  <a:lnTo>
                    <a:pt x="853" y="1741"/>
                  </a:lnTo>
                  <a:lnTo>
                    <a:pt x="853" y="4027"/>
                  </a:lnTo>
                  <a:lnTo>
                    <a:pt x="808" y="4027"/>
                  </a:lnTo>
                  <a:lnTo>
                    <a:pt x="762" y="4050"/>
                  </a:lnTo>
                  <a:lnTo>
                    <a:pt x="728" y="4073"/>
                  </a:lnTo>
                  <a:lnTo>
                    <a:pt x="694" y="4107"/>
                  </a:lnTo>
                  <a:lnTo>
                    <a:pt x="671" y="4141"/>
                  </a:lnTo>
                  <a:lnTo>
                    <a:pt x="648" y="4175"/>
                  </a:lnTo>
                  <a:lnTo>
                    <a:pt x="637" y="4221"/>
                  </a:lnTo>
                  <a:lnTo>
                    <a:pt x="626" y="4266"/>
                  </a:lnTo>
                  <a:lnTo>
                    <a:pt x="637" y="4323"/>
                  </a:lnTo>
                  <a:lnTo>
                    <a:pt x="648" y="4369"/>
                  </a:lnTo>
                  <a:lnTo>
                    <a:pt x="0" y="4733"/>
                  </a:lnTo>
                  <a:lnTo>
                    <a:pt x="0" y="4790"/>
                  </a:lnTo>
                  <a:lnTo>
                    <a:pt x="671" y="4403"/>
                  </a:lnTo>
                  <a:lnTo>
                    <a:pt x="705" y="4448"/>
                  </a:lnTo>
                  <a:lnTo>
                    <a:pt x="751" y="4494"/>
                  </a:lnTo>
                  <a:lnTo>
                    <a:pt x="819" y="4517"/>
                  </a:lnTo>
                  <a:lnTo>
                    <a:pt x="944" y="4517"/>
                  </a:lnTo>
                  <a:lnTo>
                    <a:pt x="1001" y="4494"/>
                  </a:lnTo>
                  <a:lnTo>
                    <a:pt x="1047" y="4448"/>
                  </a:lnTo>
                  <a:lnTo>
                    <a:pt x="1092" y="4403"/>
                  </a:lnTo>
                  <a:lnTo>
                    <a:pt x="3014" y="5518"/>
                  </a:lnTo>
                  <a:lnTo>
                    <a:pt x="3003" y="5563"/>
                  </a:lnTo>
                  <a:lnTo>
                    <a:pt x="2992" y="5620"/>
                  </a:lnTo>
                  <a:lnTo>
                    <a:pt x="3003" y="5666"/>
                  </a:lnTo>
                  <a:lnTo>
                    <a:pt x="3014" y="5711"/>
                  </a:lnTo>
                  <a:lnTo>
                    <a:pt x="3037" y="5757"/>
                  </a:lnTo>
                  <a:lnTo>
                    <a:pt x="3060" y="5791"/>
                  </a:lnTo>
                  <a:lnTo>
                    <a:pt x="3094" y="5825"/>
                  </a:lnTo>
                  <a:lnTo>
                    <a:pt x="3140" y="5848"/>
                  </a:lnTo>
                  <a:lnTo>
                    <a:pt x="3174" y="5859"/>
                  </a:lnTo>
                  <a:lnTo>
                    <a:pt x="3231" y="5870"/>
                  </a:lnTo>
                  <a:lnTo>
                    <a:pt x="3231" y="8145"/>
                  </a:lnTo>
                  <a:lnTo>
                    <a:pt x="3185" y="8157"/>
                  </a:lnTo>
                  <a:lnTo>
                    <a:pt x="3140" y="8168"/>
                  </a:lnTo>
                  <a:lnTo>
                    <a:pt x="3105" y="8191"/>
                  </a:lnTo>
                  <a:lnTo>
                    <a:pt x="3071" y="8214"/>
                  </a:lnTo>
                  <a:lnTo>
                    <a:pt x="3049" y="8248"/>
                  </a:lnTo>
                  <a:lnTo>
                    <a:pt x="3026" y="8293"/>
                  </a:lnTo>
                  <a:lnTo>
                    <a:pt x="3014" y="8327"/>
                  </a:lnTo>
                  <a:lnTo>
                    <a:pt x="3014" y="8373"/>
                  </a:lnTo>
                  <a:lnTo>
                    <a:pt x="3014" y="8418"/>
                  </a:lnTo>
                  <a:lnTo>
                    <a:pt x="3026" y="8464"/>
                  </a:lnTo>
                  <a:lnTo>
                    <a:pt x="1081" y="9579"/>
                  </a:lnTo>
                  <a:lnTo>
                    <a:pt x="1047" y="9533"/>
                  </a:lnTo>
                  <a:lnTo>
                    <a:pt x="1001" y="9499"/>
                  </a:lnTo>
                  <a:lnTo>
                    <a:pt x="944" y="9476"/>
                  </a:lnTo>
                  <a:lnTo>
                    <a:pt x="819" y="9476"/>
                  </a:lnTo>
                  <a:lnTo>
                    <a:pt x="762" y="9499"/>
                  </a:lnTo>
                  <a:lnTo>
                    <a:pt x="705" y="9533"/>
                  </a:lnTo>
                  <a:lnTo>
                    <a:pt x="671" y="9579"/>
                  </a:lnTo>
                  <a:lnTo>
                    <a:pt x="0" y="9192"/>
                  </a:lnTo>
                  <a:lnTo>
                    <a:pt x="0" y="9249"/>
                  </a:lnTo>
                  <a:lnTo>
                    <a:pt x="648" y="9624"/>
                  </a:lnTo>
                  <a:lnTo>
                    <a:pt x="637" y="9670"/>
                  </a:lnTo>
                  <a:lnTo>
                    <a:pt x="626" y="9727"/>
                  </a:lnTo>
                  <a:lnTo>
                    <a:pt x="637" y="9772"/>
                  </a:lnTo>
                  <a:lnTo>
                    <a:pt x="648" y="9818"/>
                  </a:lnTo>
                  <a:lnTo>
                    <a:pt x="671" y="9863"/>
                  </a:lnTo>
                  <a:lnTo>
                    <a:pt x="694" y="9897"/>
                  </a:lnTo>
                  <a:lnTo>
                    <a:pt x="728" y="9920"/>
                  </a:lnTo>
                  <a:lnTo>
                    <a:pt x="762" y="9954"/>
                  </a:lnTo>
                  <a:lnTo>
                    <a:pt x="808" y="9965"/>
                  </a:lnTo>
                  <a:lnTo>
                    <a:pt x="853" y="9977"/>
                  </a:lnTo>
                  <a:lnTo>
                    <a:pt x="853" y="12286"/>
                  </a:lnTo>
                  <a:lnTo>
                    <a:pt x="785" y="12309"/>
                  </a:lnTo>
                  <a:lnTo>
                    <a:pt x="728" y="12354"/>
                  </a:lnTo>
                  <a:lnTo>
                    <a:pt x="694" y="12411"/>
                  </a:lnTo>
                  <a:lnTo>
                    <a:pt x="683" y="12445"/>
                  </a:lnTo>
                  <a:lnTo>
                    <a:pt x="683" y="12479"/>
                  </a:lnTo>
                  <a:lnTo>
                    <a:pt x="694" y="12548"/>
                  </a:lnTo>
                  <a:lnTo>
                    <a:pt x="0" y="12946"/>
                  </a:lnTo>
                  <a:lnTo>
                    <a:pt x="0" y="13003"/>
                  </a:lnTo>
                  <a:lnTo>
                    <a:pt x="717" y="12593"/>
                  </a:lnTo>
                  <a:lnTo>
                    <a:pt x="751" y="12627"/>
                  </a:lnTo>
                  <a:lnTo>
                    <a:pt x="785" y="12650"/>
                  </a:lnTo>
                  <a:lnTo>
                    <a:pt x="830" y="12673"/>
                  </a:lnTo>
                  <a:lnTo>
                    <a:pt x="933" y="12673"/>
                  </a:lnTo>
                  <a:lnTo>
                    <a:pt x="967" y="12650"/>
                  </a:lnTo>
                  <a:lnTo>
                    <a:pt x="1012" y="12627"/>
                  </a:lnTo>
                  <a:lnTo>
                    <a:pt x="1047" y="12582"/>
                  </a:lnTo>
                  <a:lnTo>
                    <a:pt x="3049" y="13742"/>
                  </a:lnTo>
                  <a:lnTo>
                    <a:pt x="3037" y="13788"/>
                  </a:lnTo>
                  <a:lnTo>
                    <a:pt x="3026" y="13833"/>
                  </a:lnTo>
                  <a:lnTo>
                    <a:pt x="3037" y="13879"/>
                  </a:lnTo>
                  <a:lnTo>
                    <a:pt x="3049" y="13913"/>
                  </a:lnTo>
                  <a:lnTo>
                    <a:pt x="3071" y="13958"/>
                  </a:lnTo>
                  <a:lnTo>
                    <a:pt x="3094" y="13981"/>
                  </a:lnTo>
                  <a:lnTo>
                    <a:pt x="3128" y="14015"/>
                  </a:lnTo>
                  <a:lnTo>
                    <a:pt x="3162" y="14038"/>
                  </a:lnTo>
                  <a:lnTo>
                    <a:pt x="3208" y="14049"/>
                  </a:lnTo>
                  <a:lnTo>
                    <a:pt x="3287" y="14049"/>
                  </a:lnTo>
                  <a:lnTo>
                    <a:pt x="3333" y="14038"/>
                  </a:lnTo>
                  <a:lnTo>
                    <a:pt x="3367" y="14015"/>
                  </a:lnTo>
                  <a:lnTo>
                    <a:pt x="3401" y="13981"/>
                  </a:lnTo>
                  <a:lnTo>
                    <a:pt x="3435" y="13958"/>
                  </a:lnTo>
                  <a:lnTo>
                    <a:pt x="3447" y="13913"/>
                  </a:lnTo>
                  <a:lnTo>
                    <a:pt x="3458" y="13879"/>
                  </a:lnTo>
                  <a:lnTo>
                    <a:pt x="3469" y="13833"/>
                  </a:lnTo>
                  <a:lnTo>
                    <a:pt x="3458" y="13788"/>
                  </a:lnTo>
                  <a:lnTo>
                    <a:pt x="3447" y="13742"/>
                  </a:lnTo>
                  <a:lnTo>
                    <a:pt x="5415" y="12616"/>
                  </a:lnTo>
                  <a:lnTo>
                    <a:pt x="5449" y="12661"/>
                  </a:lnTo>
                  <a:lnTo>
                    <a:pt x="5506" y="12696"/>
                  </a:lnTo>
                  <a:lnTo>
                    <a:pt x="5563" y="12718"/>
                  </a:lnTo>
                  <a:lnTo>
                    <a:pt x="5676" y="12718"/>
                  </a:lnTo>
                  <a:lnTo>
                    <a:pt x="5733" y="12696"/>
                  </a:lnTo>
                  <a:lnTo>
                    <a:pt x="5779" y="12650"/>
                  </a:lnTo>
                  <a:lnTo>
                    <a:pt x="5824" y="12605"/>
                  </a:lnTo>
                  <a:lnTo>
                    <a:pt x="7815" y="13765"/>
                  </a:lnTo>
                  <a:lnTo>
                    <a:pt x="7804" y="13799"/>
                  </a:lnTo>
                  <a:lnTo>
                    <a:pt x="7804" y="13833"/>
                  </a:lnTo>
                  <a:lnTo>
                    <a:pt x="7804" y="13867"/>
                  </a:lnTo>
                  <a:lnTo>
                    <a:pt x="7815" y="13901"/>
                  </a:lnTo>
                  <a:lnTo>
                    <a:pt x="7826" y="13935"/>
                  </a:lnTo>
                  <a:lnTo>
                    <a:pt x="7849" y="13970"/>
                  </a:lnTo>
                  <a:lnTo>
                    <a:pt x="7883" y="13992"/>
                  </a:lnTo>
                  <a:lnTo>
                    <a:pt x="7917" y="14004"/>
                  </a:lnTo>
                  <a:lnTo>
                    <a:pt x="7951" y="14015"/>
                  </a:lnTo>
                  <a:lnTo>
                    <a:pt x="8031" y="14015"/>
                  </a:lnTo>
                  <a:lnTo>
                    <a:pt x="8065" y="14004"/>
                  </a:lnTo>
                  <a:lnTo>
                    <a:pt x="8099" y="13992"/>
                  </a:lnTo>
                  <a:lnTo>
                    <a:pt x="8122" y="13970"/>
                  </a:lnTo>
                  <a:lnTo>
                    <a:pt x="8145" y="13935"/>
                  </a:lnTo>
                  <a:lnTo>
                    <a:pt x="8168" y="13901"/>
                  </a:lnTo>
                  <a:lnTo>
                    <a:pt x="8179" y="13867"/>
                  </a:lnTo>
                  <a:lnTo>
                    <a:pt x="8179" y="13833"/>
                  </a:lnTo>
                  <a:lnTo>
                    <a:pt x="8179" y="13799"/>
                  </a:lnTo>
                  <a:lnTo>
                    <a:pt x="8168" y="13765"/>
                  </a:lnTo>
                  <a:lnTo>
                    <a:pt x="10170" y="12605"/>
                  </a:lnTo>
                  <a:lnTo>
                    <a:pt x="10204" y="12650"/>
                  </a:lnTo>
                  <a:lnTo>
                    <a:pt x="10249" y="12684"/>
                  </a:lnTo>
                  <a:lnTo>
                    <a:pt x="10295" y="12707"/>
                  </a:lnTo>
                  <a:lnTo>
                    <a:pt x="10408" y="12707"/>
                  </a:lnTo>
                  <a:lnTo>
                    <a:pt x="10443" y="12696"/>
                  </a:lnTo>
                  <a:lnTo>
                    <a:pt x="10488" y="12673"/>
                  </a:lnTo>
                  <a:lnTo>
                    <a:pt x="10522" y="12639"/>
                  </a:lnTo>
                  <a:lnTo>
                    <a:pt x="10545" y="12605"/>
                  </a:lnTo>
                  <a:lnTo>
                    <a:pt x="10568" y="12570"/>
                  </a:lnTo>
                  <a:lnTo>
                    <a:pt x="10579" y="12525"/>
                  </a:lnTo>
                  <a:lnTo>
                    <a:pt x="10590" y="12479"/>
                  </a:lnTo>
                  <a:lnTo>
                    <a:pt x="10579" y="12434"/>
                  </a:lnTo>
                  <a:lnTo>
                    <a:pt x="10568" y="12400"/>
                  </a:lnTo>
                  <a:lnTo>
                    <a:pt x="10556" y="12366"/>
                  </a:lnTo>
                  <a:lnTo>
                    <a:pt x="10522" y="12331"/>
                  </a:lnTo>
                  <a:lnTo>
                    <a:pt x="10499" y="12297"/>
                  </a:lnTo>
                  <a:lnTo>
                    <a:pt x="10465" y="12286"/>
                  </a:lnTo>
                  <a:lnTo>
                    <a:pt x="10420" y="12263"/>
                  </a:lnTo>
                  <a:lnTo>
                    <a:pt x="10386" y="12252"/>
                  </a:lnTo>
                  <a:lnTo>
                    <a:pt x="10386" y="9943"/>
                  </a:lnTo>
                  <a:lnTo>
                    <a:pt x="10420" y="9931"/>
                  </a:lnTo>
                  <a:lnTo>
                    <a:pt x="10454" y="9920"/>
                  </a:lnTo>
                  <a:lnTo>
                    <a:pt x="10488" y="9897"/>
                  </a:lnTo>
                  <a:lnTo>
                    <a:pt x="10522" y="9863"/>
                  </a:lnTo>
                  <a:lnTo>
                    <a:pt x="10545" y="9840"/>
                  </a:lnTo>
                  <a:lnTo>
                    <a:pt x="10556" y="9806"/>
                  </a:lnTo>
                  <a:lnTo>
                    <a:pt x="10568" y="9761"/>
                  </a:lnTo>
                  <a:lnTo>
                    <a:pt x="10579" y="9727"/>
                  </a:lnTo>
                  <a:lnTo>
                    <a:pt x="10568" y="9681"/>
                  </a:lnTo>
                  <a:lnTo>
                    <a:pt x="10556" y="9636"/>
                  </a:lnTo>
                  <a:lnTo>
                    <a:pt x="10534" y="9601"/>
                  </a:lnTo>
                  <a:lnTo>
                    <a:pt x="10511" y="9567"/>
                  </a:lnTo>
                  <a:lnTo>
                    <a:pt x="10477" y="9545"/>
                  </a:lnTo>
                  <a:lnTo>
                    <a:pt x="10443" y="9522"/>
                  </a:lnTo>
                  <a:lnTo>
                    <a:pt x="10397" y="9510"/>
                  </a:lnTo>
                  <a:lnTo>
                    <a:pt x="10306" y="9510"/>
                  </a:lnTo>
                  <a:lnTo>
                    <a:pt x="10261" y="9533"/>
                  </a:lnTo>
                  <a:lnTo>
                    <a:pt x="10215" y="9567"/>
                  </a:lnTo>
                  <a:lnTo>
                    <a:pt x="10181" y="9601"/>
                  </a:lnTo>
                  <a:lnTo>
                    <a:pt x="8224" y="8475"/>
                  </a:lnTo>
                  <a:lnTo>
                    <a:pt x="8236" y="8430"/>
                  </a:lnTo>
                  <a:lnTo>
                    <a:pt x="8236" y="8373"/>
                  </a:lnTo>
                  <a:lnTo>
                    <a:pt x="8236" y="8327"/>
                  </a:lnTo>
                  <a:lnTo>
                    <a:pt x="8224" y="8282"/>
                  </a:lnTo>
                  <a:lnTo>
                    <a:pt x="8202" y="8236"/>
                  </a:lnTo>
                  <a:lnTo>
                    <a:pt x="8168" y="8202"/>
                  </a:lnTo>
                  <a:lnTo>
                    <a:pt x="8133" y="8168"/>
                  </a:lnTo>
                  <a:lnTo>
                    <a:pt x="8088" y="8145"/>
                  </a:lnTo>
                  <a:lnTo>
                    <a:pt x="8042" y="8134"/>
                  </a:lnTo>
                  <a:lnTo>
                    <a:pt x="7986" y="8123"/>
                  </a:lnTo>
                  <a:lnTo>
                    <a:pt x="7940" y="8134"/>
                  </a:lnTo>
                  <a:lnTo>
                    <a:pt x="7895" y="8145"/>
                  </a:lnTo>
                  <a:lnTo>
                    <a:pt x="7849" y="8168"/>
                  </a:lnTo>
                  <a:lnTo>
                    <a:pt x="7815" y="8202"/>
                  </a:lnTo>
                  <a:lnTo>
                    <a:pt x="7781" y="8236"/>
                  </a:lnTo>
                  <a:lnTo>
                    <a:pt x="7758" y="8282"/>
                  </a:lnTo>
                  <a:lnTo>
                    <a:pt x="7735" y="8327"/>
                  </a:lnTo>
                  <a:lnTo>
                    <a:pt x="7735" y="8373"/>
                  </a:lnTo>
                  <a:lnTo>
                    <a:pt x="7735" y="8430"/>
                  </a:lnTo>
                  <a:lnTo>
                    <a:pt x="7758" y="8475"/>
                  </a:lnTo>
                  <a:lnTo>
                    <a:pt x="5779" y="9613"/>
                  </a:lnTo>
                  <a:lnTo>
                    <a:pt x="5745" y="9579"/>
                  </a:lnTo>
                  <a:lnTo>
                    <a:pt x="5710" y="9556"/>
                  </a:lnTo>
                  <a:lnTo>
                    <a:pt x="5665" y="9545"/>
                  </a:lnTo>
                  <a:lnTo>
                    <a:pt x="5619" y="9533"/>
                  </a:lnTo>
                  <a:lnTo>
                    <a:pt x="5574" y="9545"/>
                  </a:lnTo>
                  <a:lnTo>
                    <a:pt x="5528" y="9556"/>
                  </a:lnTo>
                  <a:lnTo>
                    <a:pt x="5494" y="9579"/>
                  </a:lnTo>
                  <a:lnTo>
                    <a:pt x="5460" y="9613"/>
                  </a:lnTo>
                  <a:lnTo>
                    <a:pt x="3469" y="8464"/>
                  </a:lnTo>
                  <a:lnTo>
                    <a:pt x="3481" y="8418"/>
                  </a:lnTo>
                  <a:lnTo>
                    <a:pt x="3481" y="8373"/>
                  </a:lnTo>
                  <a:lnTo>
                    <a:pt x="3481" y="8327"/>
                  </a:lnTo>
                  <a:lnTo>
                    <a:pt x="3469" y="8293"/>
                  </a:lnTo>
                  <a:lnTo>
                    <a:pt x="3447" y="8248"/>
                  </a:lnTo>
                  <a:lnTo>
                    <a:pt x="3424" y="8214"/>
                  </a:lnTo>
                  <a:lnTo>
                    <a:pt x="3390" y="8191"/>
                  </a:lnTo>
                  <a:lnTo>
                    <a:pt x="3356" y="8168"/>
                  </a:lnTo>
                  <a:lnTo>
                    <a:pt x="3310" y="8157"/>
                  </a:lnTo>
                  <a:lnTo>
                    <a:pt x="3276" y="8145"/>
                  </a:lnTo>
                  <a:lnTo>
                    <a:pt x="3276" y="5870"/>
                  </a:lnTo>
                  <a:lnTo>
                    <a:pt x="3322" y="5859"/>
                  </a:lnTo>
                  <a:lnTo>
                    <a:pt x="3367" y="5848"/>
                  </a:lnTo>
                  <a:lnTo>
                    <a:pt x="3401" y="5825"/>
                  </a:lnTo>
                  <a:lnTo>
                    <a:pt x="3435" y="5791"/>
                  </a:lnTo>
                  <a:lnTo>
                    <a:pt x="3458" y="5757"/>
                  </a:lnTo>
                  <a:lnTo>
                    <a:pt x="3481" y="5711"/>
                  </a:lnTo>
                  <a:lnTo>
                    <a:pt x="3492" y="5666"/>
                  </a:lnTo>
                  <a:lnTo>
                    <a:pt x="3504" y="5620"/>
                  </a:lnTo>
                  <a:lnTo>
                    <a:pt x="3492" y="5563"/>
                  </a:lnTo>
                  <a:lnTo>
                    <a:pt x="3481" y="5518"/>
                  </a:lnTo>
                  <a:lnTo>
                    <a:pt x="5403" y="4414"/>
                  </a:lnTo>
                  <a:lnTo>
                    <a:pt x="5437" y="4460"/>
                  </a:lnTo>
                  <a:lnTo>
                    <a:pt x="5494" y="4494"/>
                  </a:lnTo>
                  <a:lnTo>
                    <a:pt x="5551" y="4517"/>
                  </a:lnTo>
                  <a:lnTo>
                    <a:pt x="5619" y="4528"/>
                  </a:lnTo>
                  <a:lnTo>
                    <a:pt x="5665" y="4528"/>
                  </a:lnTo>
                  <a:lnTo>
                    <a:pt x="5722" y="4505"/>
                  </a:lnTo>
                  <a:lnTo>
                    <a:pt x="5767" y="4482"/>
                  </a:lnTo>
                  <a:lnTo>
                    <a:pt x="5801" y="4460"/>
                  </a:lnTo>
                  <a:lnTo>
                    <a:pt x="5836" y="4414"/>
                  </a:lnTo>
                  <a:lnTo>
                    <a:pt x="5858" y="4369"/>
                  </a:lnTo>
                  <a:lnTo>
                    <a:pt x="5870" y="4323"/>
                  </a:lnTo>
                  <a:lnTo>
                    <a:pt x="5881" y="4266"/>
                  </a:lnTo>
                  <a:lnTo>
                    <a:pt x="5870" y="4221"/>
                  </a:lnTo>
                  <a:lnTo>
                    <a:pt x="5858" y="4175"/>
                  </a:lnTo>
                  <a:lnTo>
                    <a:pt x="5836" y="4130"/>
                  </a:lnTo>
                  <a:lnTo>
                    <a:pt x="5813" y="4096"/>
                  </a:lnTo>
                  <a:lnTo>
                    <a:pt x="5779" y="4062"/>
                  </a:lnTo>
                  <a:lnTo>
                    <a:pt x="5733" y="4039"/>
                  </a:lnTo>
                  <a:lnTo>
                    <a:pt x="5688" y="4027"/>
                  </a:lnTo>
                  <a:lnTo>
                    <a:pt x="5642" y="4016"/>
                  </a:lnTo>
                  <a:lnTo>
                    <a:pt x="5642" y="1775"/>
                  </a:lnTo>
                  <a:lnTo>
                    <a:pt x="5688" y="1764"/>
                  </a:lnTo>
                  <a:lnTo>
                    <a:pt x="5733" y="1752"/>
                  </a:lnTo>
                  <a:lnTo>
                    <a:pt x="5779" y="1730"/>
                  </a:lnTo>
                  <a:lnTo>
                    <a:pt x="5813" y="1696"/>
                  </a:lnTo>
                  <a:lnTo>
                    <a:pt x="5847" y="1650"/>
                  </a:lnTo>
                  <a:lnTo>
                    <a:pt x="5858" y="1616"/>
                  </a:lnTo>
                  <a:lnTo>
                    <a:pt x="5881" y="1559"/>
                  </a:lnTo>
                  <a:lnTo>
                    <a:pt x="5881" y="1514"/>
                  </a:lnTo>
                  <a:lnTo>
                    <a:pt x="5881" y="1457"/>
                  </a:lnTo>
                  <a:lnTo>
                    <a:pt x="5858" y="1411"/>
                  </a:lnTo>
                  <a:lnTo>
                    <a:pt x="5836" y="1366"/>
                  </a:lnTo>
                  <a:lnTo>
                    <a:pt x="5801" y="1332"/>
                  </a:lnTo>
                  <a:lnTo>
                    <a:pt x="5767" y="1297"/>
                  </a:lnTo>
                  <a:lnTo>
                    <a:pt x="5722" y="1275"/>
                  </a:lnTo>
                  <a:lnTo>
                    <a:pt x="5676" y="1252"/>
                  </a:lnTo>
                  <a:lnTo>
                    <a:pt x="5619" y="1252"/>
                  </a:lnTo>
                  <a:lnTo>
                    <a:pt x="5551" y="1263"/>
                  </a:lnTo>
                  <a:lnTo>
                    <a:pt x="5494" y="1286"/>
                  </a:lnTo>
                  <a:lnTo>
                    <a:pt x="5437" y="1320"/>
                  </a:lnTo>
                  <a:lnTo>
                    <a:pt x="5403" y="1366"/>
                  </a:lnTo>
                  <a:lnTo>
                    <a:pt x="3413" y="217"/>
                  </a:lnTo>
                  <a:lnTo>
                    <a:pt x="3424" y="171"/>
                  </a:lnTo>
                  <a:lnTo>
                    <a:pt x="3413" y="137"/>
                  </a:lnTo>
                  <a:lnTo>
                    <a:pt x="3401" y="103"/>
                  </a:lnTo>
                  <a:lnTo>
                    <a:pt x="3367" y="46"/>
                  </a:lnTo>
                  <a:lnTo>
                    <a:pt x="3310" y="12"/>
                  </a:lnTo>
                  <a:lnTo>
                    <a:pt x="3287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5"/>
            <p:cNvSpPr/>
            <p:nvPr/>
          </p:nvSpPr>
          <p:spPr>
            <a:xfrm>
              <a:off x="7021000" y="4871996"/>
              <a:ext cx="1027601" cy="271501"/>
            </a:xfrm>
            <a:custGeom>
              <a:avLst/>
              <a:gdLst/>
              <a:ahLst/>
              <a:cxnLst/>
              <a:rect l="l" t="t" r="r" b="b"/>
              <a:pathLst>
                <a:path w="9818" h="2594" extrusionOk="0">
                  <a:moveTo>
                    <a:pt x="2537" y="0"/>
                  </a:moveTo>
                  <a:lnTo>
                    <a:pt x="2492" y="12"/>
                  </a:lnTo>
                  <a:lnTo>
                    <a:pt x="2458" y="23"/>
                  </a:lnTo>
                  <a:lnTo>
                    <a:pt x="2412" y="46"/>
                  </a:lnTo>
                  <a:lnTo>
                    <a:pt x="2390" y="69"/>
                  </a:lnTo>
                  <a:lnTo>
                    <a:pt x="2355" y="103"/>
                  </a:lnTo>
                  <a:lnTo>
                    <a:pt x="2333" y="137"/>
                  </a:lnTo>
                  <a:lnTo>
                    <a:pt x="2321" y="182"/>
                  </a:lnTo>
                  <a:lnTo>
                    <a:pt x="2321" y="228"/>
                  </a:lnTo>
                  <a:lnTo>
                    <a:pt x="2321" y="262"/>
                  </a:lnTo>
                  <a:lnTo>
                    <a:pt x="2333" y="308"/>
                  </a:lnTo>
                  <a:lnTo>
                    <a:pt x="308" y="1479"/>
                  </a:lnTo>
                  <a:lnTo>
                    <a:pt x="285" y="1445"/>
                  </a:lnTo>
                  <a:lnTo>
                    <a:pt x="251" y="1422"/>
                  </a:lnTo>
                  <a:lnTo>
                    <a:pt x="217" y="1411"/>
                  </a:lnTo>
                  <a:lnTo>
                    <a:pt x="171" y="1400"/>
                  </a:lnTo>
                  <a:lnTo>
                    <a:pt x="137" y="1411"/>
                  </a:lnTo>
                  <a:lnTo>
                    <a:pt x="103" y="1411"/>
                  </a:lnTo>
                  <a:lnTo>
                    <a:pt x="46" y="1456"/>
                  </a:lnTo>
                  <a:lnTo>
                    <a:pt x="12" y="1502"/>
                  </a:lnTo>
                  <a:lnTo>
                    <a:pt x="1" y="1536"/>
                  </a:lnTo>
                  <a:lnTo>
                    <a:pt x="1" y="1570"/>
                  </a:lnTo>
                  <a:lnTo>
                    <a:pt x="12" y="1627"/>
                  </a:lnTo>
                  <a:lnTo>
                    <a:pt x="46" y="1684"/>
                  </a:lnTo>
                  <a:lnTo>
                    <a:pt x="92" y="1718"/>
                  </a:lnTo>
                  <a:lnTo>
                    <a:pt x="149" y="1741"/>
                  </a:lnTo>
                  <a:lnTo>
                    <a:pt x="149" y="2594"/>
                  </a:lnTo>
                  <a:lnTo>
                    <a:pt x="194" y="2594"/>
                  </a:lnTo>
                  <a:lnTo>
                    <a:pt x="194" y="1741"/>
                  </a:lnTo>
                  <a:lnTo>
                    <a:pt x="251" y="1718"/>
                  </a:lnTo>
                  <a:lnTo>
                    <a:pt x="296" y="1684"/>
                  </a:lnTo>
                  <a:lnTo>
                    <a:pt x="331" y="1627"/>
                  </a:lnTo>
                  <a:lnTo>
                    <a:pt x="342" y="1570"/>
                  </a:lnTo>
                  <a:lnTo>
                    <a:pt x="331" y="1513"/>
                  </a:lnTo>
                  <a:lnTo>
                    <a:pt x="2355" y="342"/>
                  </a:lnTo>
                  <a:lnTo>
                    <a:pt x="2390" y="387"/>
                  </a:lnTo>
                  <a:lnTo>
                    <a:pt x="2435" y="421"/>
                  </a:lnTo>
                  <a:lnTo>
                    <a:pt x="2481" y="433"/>
                  </a:lnTo>
                  <a:lnTo>
                    <a:pt x="2537" y="444"/>
                  </a:lnTo>
                  <a:lnTo>
                    <a:pt x="2594" y="433"/>
                  </a:lnTo>
                  <a:lnTo>
                    <a:pt x="2640" y="410"/>
                  </a:lnTo>
                  <a:lnTo>
                    <a:pt x="2685" y="387"/>
                  </a:lnTo>
                  <a:lnTo>
                    <a:pt x="2719" y="342"/>
                  </a:lnTo>
                  <a:lnTo>
                    <a:pt x="4699" y="1491"/>
                  </a:lnTo>
                  <a:lnTo>
                    <a:pt x="4687" y="1525"/>
                  </a:lnTo>
                  <a:lnTo>
                    <a:pt x="4687" y="1570"/>
                  </a:lnTo>
                  <a:lnTo>
                    <a:pt x="4687" y="1616"/>
                  </a:lnTo>
                  <a:lnTo>
                    <a:pt x="4699" y="1650"/>
                  </a:lnTo>
                  <a:lnTo>
                    <a:pt x="4722" y="1695"/>
                  </a:lnTo>
                  <a:lnTo>
                    <a:pt x="4744" y="1718"/>
                  </a:lnTo>
                  <a:lnTo>
                    <a:pt x="4778" y="1752"/>
                  </a:lnTo>
                  <a:lnTo>
                    <a:pt x="4813" y="1775"/>
                  </a:lnTo>
                  <a:lnTo>
                    <a:pt x="4847" y="1786"/>
                  </a:lnTo>
                  <a:lnTo>
                    <a:pt x="4892" y="1798"/>
                  </a:lnTo>
                  <a:lnTo>
                    <a:pt x="4892" y="2594"/>
                  </a:lnTo>
                  <a:lnTo>
                    <a:pt x="4938" y="2594"/>
                  </a:lnTo>
                  <a:lnTo>
                    <a:pt x="4938" y="1798"/>
                  </a:lnTo>
                  <a:lnTo>
                    <a:pt x="4972" y="1786"/>
                  </a:lnTo>
                  <a:lnTo>
                    <a:pt x="5017" y="1775"/>
                  </a:lnTo>
                  <a:lnTo>
                    <a:pt x="5051" y="1752"/>
                  </a:lnTo>
                  <a:lnTo>
                    <a:pt x="5074" y="1718"/>
                  </a:lnTo>
                  <a:lnTo>
                    <a:pt x="5097" y="1684"/>
                  </a:lnTo>
                  <a:lnTo>
                    <a:pt x="5120" y="1650"/>
                  </a:lnTo>
                  <a:lnTo>
                    <a:pt x="5131" y="1616"/>
                  </a:lnTo>
                  <a:lnTo>
                    <a:pt x="5131" y="1570"/>
                  </a:lnTo>
                  <a:lnTo>
                    <a:pt x="5131" y="1525"/>
                  </a:lnTo>
                  <a:lnTo>
                    <a:pt x="5120" y="1491"/>
                  </a:lnTo>
                  <a:lnTo>
                    <a:pt x="7133" y="330"/>
                  </a:lnTo>
                  <a:lnTo>
                    <a:pt x="7167" y="353"/>
                  </a:lnTo>
                  <a:lnTo>
                    <a:pt x="7201" y="376"/>
                  </a:lnTo>
                  <a:lnTo>
                    <a:pt x="7235" y="399"/>
                  </a:lnTo>
                  <a:lnTo>
                    <a:pt x="7326" y="399"/>
                  </a:lnTo>
                  <a:lnTo>
                    <a:pt x="7361" y="376"/>
                  </a:lnTo>
                  <a:lnTo>
                    <a:pt x="7395" y="353"/>
                  </a:lnTo>
                  <a:lnTo>
                    <a:pt x="7429" y="319"/>
                  </a:lnTo>
                  <a:lnTo>
                    <a:pt x="9488" y="1513"/>
                  </a:lnTo>
                  <a:lnTo>
                    <a:pt x="9476" y="1570"/>
                  </a:lnTo>
                  <a:lnTo>
                    <a:pt x="9488" y="1627"/>
                  </a:lnTo>
                  <a:lnTo>
                    <a:pt x="9522" y="1684"/>
                  </a:lnTo>
                  <a:lnTo>
                    <a:pt x="9567" y="1718"/>
                  </a:lnTo>
                  <a:lnTo>
                    <a:pt x="9636" y="1741"/>
                  </a:lnTo>
                  <a:lnTo>
                    <a:pt x="9636" y="2594"/>
                  </a:lnTo>
                  <a:lnTo>
                    <a:pt x="9681" y="2594"/>
                  </a:lnTo>
                  <a:lnTo>
                    <a:pt x="9681" y="1741"/>
                  </a:lnTo>
                  <a:lnTo>
                    <a:pt x="9738" y="1718"/>
                  </a:lnTo>
                  <a:lnTo>
                    <a:pt x="9784" y="1684"/>
                  </a:lnTo>
                  <a:lnTo>
                    <a:pt x="9806" y="1627"/>
                  </a:lnTo>
                  <a:lnTo>
                    <a:pt x="9818" y="1570"/>
                  </a:lnTo>
                  <a:lnTo>
                    <a:pt x="9818" y="1536"/>
                  </a:lnTo>
                  <a:lnTo>
                    <a:pt x="9806" y="1502"/>
                  </a:lnTo>
                  <a:lnTo>
                    <a:pt x="9772" y="1456"/>
                  </a:lnTo>
                  <a:lnTo>
                    <a:pt x="9715" y="1411"/>
                  </a:lnTo>
                  <a:lnTo>
                    <a:pt x="9681" y="1411"/>
                  </a:lnTo>
                  <a:lnTo>
                    <a:pt x="9647" y="1400"/>
                  </a:lnTo>
                  <a:lnTo>
                    <a:pt x="9613" y="1411"/>
                  </a:lnTo>
                  <a:lnTo>
                    <a:pt x="9567" y="1422"/>
                  </a:lnTo>
                  <a:lnTo>
                    <a:pt x="9533" y="1445"/>
                  </a:lnTo>
                  <a:lnTo>
                    <a:pt x="9511" y="1479"/>
                  </a:lnTo>
                  <a:lnTo>
                    <a:pt x="7452" y="285"/>
                  </a:lnTo>
                  <a:lnTo>
                    <a:pt x="7452" y="228"/>
                  </a:lnTo>
                  <a:lnTo>
                    <a:pt x="7452" y="194"/>
                  </a:lnTo>
                  <a:lnTo>
                    <a:pt x="7440" y="160"/>
                  </a:lnTo>
                  <a:lnTo>
                    <a:pt x="7406" y="103"/>
                  </a:lnTo>
                  <a:lnTo>
                    <a:pt x="7349" y="57"/>
                  </a:lnTo>
                  <a:lnTo>
                    <a:pt x="7315" y="46"/>
                  </a:lnTo>
                  <a:lnTo>
                    <a:pt x="7247" y="46"/>
                  </a:lnTo>
                  <a:lnTo>
                    <a:pt x="7213" y="57"/>
                  </a:lnTo>
                  <a:lnTo>
                    <a:pt x="7156" y="103"/>
                  </a:lnTo>
                  <a:lnTo>
                    <a:pt x="7122" y="160"/>
                  </a:lnTo>
                  <a:lnTo>
                    <a:pt x="7110" y="194"/>
                  </a:lnTo>
                  <a:lnTo>
                    <a:pt x="7099" y="228"/>
                  </a:lnTo>
                  <a:lnTo>
                    <a:pt x="7110" y="285"/>
                  </a:lnTo>
                  <a:lnTo>
                    <a:pt x="5097" y="1445"/>
                  </a:lnTo>
                  <a:lnTo>
                    <a:pt x="5063" y="1411"/>
                  </a:lnTo>
                  <a:lnTo>
                    <a:pt x="5017" y="1377"/>
                  </a:lnTo>
                  <a:lnTo>
                    <a:pt x="4972" y="1354"/>
                  </a:lnTo>
                  <a:lnTo>
                    <a:pt x="4915" y="1343"/>
                  </a:lnTo>
                  <a:lnTo>
                    <a:pt x="4858" y="1354"/>
                  </a:lnTo>
                  <a:lnTo>
                    <a:pt x="4801" y="1377"/>
                  </a:lnTo>
                  <a:lnTo>
                    <a:pt x="4756" y="1400"/>
                  </a:lnTo>
                  <a:lnTo>
                    <a:pt x="4722" y="1445"/>
                  </a:lnTo>
                  <a:lnTo>
                    <a:pt x="2742" y="308"/>
                  </a:lnTo>
                  <a:lnTo>
                    <a:pt x="2754" y="262"/>
                  </a:lnTo>
                  <a:lnTo>
                    <a:pt x="2754" y="228"/>
                  </a:lnTo>
                  <a:lnTo>
                    <a:pt x="2754" y="182"/>
                  </a:lnTo>
                  <a:lnTo>
                    <a:pt x="2742" y="137"/>
                  </a:lnTo>
                  <a:lnTo>
                    <a:pt x="2719" y="103"/>
                  </a:lnTo>
                  <a:lnTo>
                    <a:pt x="2697" y="69"/>
                  </a:lnTo>
                  <a:lnTo>
                    <a:pt x="2663" y="46"/>
                  </a:lnTo>
                  <a:lnTo>
                    <a:pt x="2628" y="23"/>
                  </a:lnTo>
                  <a:lnTo>
                    <a:pt x="2583" y="12"/>
                  </a:lnTo>
                  <a:lnTo>
                    <a:pt x="2537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5"/>
            <p:cNvSpPr/>
            <p:nvPr/>
          </p:nvSpPr>
          <p:spPr>
            <a:xfrm>
              <a:off x="7263930" y="148835"/>
              <a:ext cx="1880097" cy="2330052"/>
            </a:xfrm>
            <a:custGeom>
              <a:avLst/>
              <a:gdLst/>
              <a:ahLst/>
              <a:cxnLst/>
              <a:rect l="l" t="t" r="r" b="b"/>
              <a:pathLst>
                <a:path w="17963" h="22262" extrusionOk="0">
                  <a:moveTo>
                    <a:pt x="14640" y="4425"/>
                  </a:moveTo>
                  <a:lnTo>
                    <a:pt x="16654" y="5574"/>
                  </a:lnTo>
                  <a:lnTo>
                    <a:pt x="16643" y="5608"/>
                  </a:lnTo>
                  <a:lnTo>
                    <a:pt x="16631" y="5642"/>
                  </a:lnTo>
                  <a:lnTo>
                    <a:pt x="16654" y="5711"/>
                  </a:lnTo>
                  <a:lnTo>
                    <a:pt x="16677" y="5756"/>
                  </a:lnTo>
                  <a:lnTo>
                    <a:pt x="16734" y="5802"/>
                  </a:lnTo>
                  <a:lnTo>
                    <a:pt x="16790" y="5813"/>
                  </a:lnTo>
                  <a:lnTo>
                    <a:pt x="16790" y="8168"/>
                  </a:lnTo>
                  <a:lnTo>
                    <a:pt x="16745" y="8168"/>
                  </a:lnTo>
                  <a:lnTo>
                    <a:pt x="16699" y="8191"/>
                  </a:lnTo>
                  <a:lnTo>
                    <a:pt x="16665" y="8213"/>
                  </a:lnTo>
                  <a:lnTo>
                    <a:pt x="16631" y="8236"/>
                  </a:lnTo>
                  <a:lnTo>
                    <a:pt x="16608" y="8270"/>
                  </a:lnTo>
                  <a:lnTo>
                    <a:pt x="16586" y="8316"/>
                  </a:lnTo>
                  <a:lnTo>
                    <a:pt x="16574" y="8361"/>
                  </a:lnTo>
                  <a:lnTo>
                    <a:pt x="16563" y="8407"/>
                  </a:lnTo>
                  <a:lnTo>
                    <a:pt x="16574" y="8452"/>
                  </a:lnTo>
                  <a:lnTo>
                    <a:pt x="16586" y="8486"/>
                  </a:lnTo>
                  <a:lnTo>
                    <a:pt x="14595" y="9635"/>
                  </a:lnTo>
                  <a:lnTo>
                    <a:pt x="14561" y="9601"/>
                  </a:lnTo>
                  <a:lnTo>
                    <a:pt x="14527" y="9578"/>
                  </a:lnTo>
                  <a:lnTo>
                    <a:pt x="14481" y="9567"/>
                  </a:lnTo>
                  <a:lnTo>
                    <a:pt x="14436" y="9556"/>
                  </a:lnTo>
                  <a:lnTo>
                    <a:pt x="14390" y="9567"/>
                  </a:lnTo>
                  <a:lnTo>
                    <a:pt x="14356" y="9578"/>
                  </a:lnTo>
                  <a:lnTo>
                    <a:pt x="14311" y="9601"/>
                  </a:lnTo>
                  <a:lnTo>
                    <a:pt x="14288" y="9635"/>
                  </a:lnTo>
                  <a:lnTo>
                    <a:pt x="12240" y="8452"/>
                  </a:lnTo>
                  <a:lnTo>
                    <a:pt x="12240" y="8407"/>
                  </a:lnTo>
                  <a:lnTo>
                    <a:pt x="12229" y="8338"/>
                  </a:lnTo>
                  <a:lnTo>
                    <a:pt x="12206" y="8293"/>
                  </a:lnTo>
                  <a:lnTo>
                    <a:pt x="12149" y="8247"/>
                  </a:lnTo>
                  <a:lnTo>
                    <a:pt x="12092" y="8236"/>
                  </a:lnTo>
                  <a:lnTo>
                    <a:pt x="12092" y="5859"/>
                  </a:lnTo>
                  <a:lnTo>
                    <a:pt x="12138" y="5847"/>
                  </a:lnTo>
                  <a:lnTo>
                    <a:pt x="12172" y="5836"/>
                  </a:lnTo>
                  <a:lnTo>
                    <a:pt x="12229" y="5790"/>
                  </a:lnTo>
                  <a:lnTo>
                    <a:pt x="12252" y="5756"/>
                  </a:lnTo>
                  <a:lnTo>
                    <a:pt x="12274" y="5722"/>
                  </a:lnTo>
                  <a:lnTo>
                    <a:pt x="12274" y="5688"/>
                  </a:lnTo>
                  <a:lnTo>
                    <a:pt x="12286" y="5642"/>
                  </a:lnTo>
                  <a:lnTo>
                    <a:pt x="12274" y="5608"/>
                  </a:lnTo>
                  <a:lnTo>
                    <a:pt x="12263" y="5563"/>
                  </a:lnTo>
                  <a:lnTo>
                    <a:pt x="14242" y="4425"/>
                  </a:lnTo>
                  <a:lnTo>
                    <a:pt x="14276" y="4471"/>
                  </a:lnTo>
                  <a:lnTo>
                    <a:pt x="14322" y="4505"/>
                  </a:lnTo>
                  <a:lnTo>
                    <a:pt x="14379" y="4528"/>
                  </a:lnTo>
                  <a:lnTo>
                    <a:pt x="14436" y="4539"/>
                  </a:lnTo>
                  <a:lnTo>
                    <a:pt x="14504" y="4528"/>
                  </a:lnTo>
                  <a:lnTo>
                    <a:pt x="14561" y="4505"/>
                  </a:lnTo>
                  <a:lnTo>
                    <a:pt x="14606" y="4471"/>
                  </a:lnTo>
                  <a:lnTo>
                    <a:pt x="14640" y="4425"/>
                  </a:lnTo>
                  <a:close/>
                  <a:moveTo>
                    <a:pt x="5108" y="12604"/>
                  </a:moveTo>
                  <a:lnTo>
                    <a:pt x="7167" y="13787"/>
                  </a:lnTo>
                  <a:lnTo>
                    <a:pt x="7155" y="13856"/>
                  </a:lnTo>
                  <a:lnTo>
                    <a:pt x="7167" y="13924"/>
                  </a:lnTo>
                  <a:lnTo>
                    <a:pt x="7201" y="13969"/>
                  </a:lnTo>
                  <a:lnTo>
                    <a:pt x="7246" y="14003"/>
                  </a:lnTo>
                  <a:lnTo>
                    <a:pt x="7315" y="14026"/>
                  </a:lnTo>
                  <a:lnTo>
                    <a:pt x="7315" y="16438"/>
                  </a:lnTo>
                  <a:lnTo>
                    <a:pt x="7246" y="16460"/>
                  </a:lnTo>
                  <a:lnTo>
                    <a:pt x="7201" y="16495"/>
                  </a:lnTo>
                  <a:lnTo>
                    <a:pt x="7167" y="16551"/>
                  </a:lnTo>
                  <a:lnTo>
                    <a:pt x="7155" y="16608"/>
                  </a:lnTo>
                  <a:lnTo>
                    <a:pt x="7167" y="16665"/>
                  </a:lnTo>
                  <a:lnTo>
                    <a:pt x="5176" y="17814"/>
                  </a:lnTo>
                  <a:lnTo>
                    <a:pt x="5131" y="17769"/>
                  </a:lnTo>
                  <a:lnTo>
                    <a:pt x="5085" y="17735"/>
                  </a:lnTo>
                  <a:lnTo>
                    <a:pt x="5028" y="17712"/>
                  </a:lnTo>
                  <a:lnTo>
                    <a:pt x="4960" y="17700"/>
                  </a:lnTo>
                  <a:lnTo>
                    <a:pt x="4892" y="17712"/>
                  </a:lnTo>
                  <a:lnTo>
                    <a:pt x="4835" y="17735"/>
                  </a:lnTo>
                  <a:lnTo>
                    <a:pt x="4778" y="17769"/>
                  </a:lnTo>
                  <a:lnTo>
                    <a:pt x="4744" y="17814"/>
                  </a:lnTo>
                  <a:lnTo>
                    <a:pt x="2833" y="16711"/>
                  </a:lnTo>
                  <a:lnTo>
                    <a:pt x="2844" y="16665"/>
                  </a:lnTo>
                  <a:lnTo>
                    <a:pt x="2844" y="16608"/>
                  </a:lnTo>
                  <a:lnTo>
                    <a:pt x="2844" y="16563"/>
                  </a:lnTo>
                  <a:lnTo>
                    <a:pt x="2833" y="16517"/>
                  </a:lnTo>
                  <a:lnTo>
                    <a:pt x="2810" y="16472"/>
                  </a:lnTo>
                  <a:lnTo>
                    <a:pt x="2776" y="16438"/>
                  </a:lnTo>
                  <a:lnTo>
                    <a:pt x="2742" y="16404"/>
                  </a:lnTo>
                  <a:lnTo>
                    <a:pt x="2708" y="16381"/>
                  </a:lnTo>
                  <a:lnTo>
                    <a:pt x="2662" y="16369"/>
                  </a:lnTo>
                  <a:lnTo>
                    <a:pt x="2617" y="16358"/>
                  </a:lnTo>
                  <a:lnTo>
                    <a:pt x="2617" y="14026"/>
                  </a:lnTo>
                  <a:lnTo>
                    <a:pt x="2674" y="14003"/>
                  </a:lnTo>
                  <a:lnTo>
                    <a:pt x="2719" y="13969"/>
                  </a:lnTo>
                  <a:lnTo>
                    <a:pt x="2753" y="13912"/>
                  </a:lnTo>
                  <a:lnTo>
                    <a:pt x="2765" y="13856"/>
                  </a:lnTo>
                  <a:lnTo>
                    <a:pt x="2753" y="13799"/>
                  </a:lnTo>
                  <a:lnTo>
                    <a:pt x="4812" y="12604"/>
                  </a:lnTo>
                  <a:lnTo>
                    <a:pt x="4835" y="12638"/>
                  </a:lnTo>
                  <a:lnTo>
                    <a:pt x="4869" y="12672"/>
                  </a:lnTo>
                  <a:lnTo>
                    <a:pt x="4914" y="12684"/>
                  </a:lnTo>
                  <a:lnTo>
                    <a:pt x="4960" y="12695"/>
                  </a:lnTo>
                  <a:lnTo>
                    <a:pt x="5005" y="12684"/>
                  </a:lnTo>
                  <a:lnTo>
                    <a:pt x="5051" y="12661"/>
                  </a:lnTo>
                  <a:lnTo>
                    <a:pt x="5085" y="12638"/>
                  </a:lnTo>
                  <a:lnTo>
                    <a:pt x="5108" y="12604"/>
                  </a:lnTo>
                  <a:close/>
                  <a:moveTo>
                    <a:pt x="9851" y="12604"/>
                  </a:moveTo>
                  <a:lnTo>
                    <a:pt x="11842" y="13753"/>
                  </a:lnTo>
                  <a:lnTo>
                    <a:pt x="11831" y="13799"/>
                  </a:lnTo>
                  <a:lnTo>
                    <a:pt x="11819" y="13856"/>
                  </a:lnTo>
                  <a:lnTo>
                    <a:pt x="11831" y="13901"/>
                  </a:lnTo>
                  <a:lnTo>
                    <a:pt x="11842" y="13947"/>
                  </a:lnTo>
                  <a:lnTo>
                    <a:pt x="11865" y="13992"/>
                  </a:lnTo>
                  <a:lnTo>
                    <a:pt x="11888" y="14026"/>
                  </a:lnTo>
                  <a:lnTo>
                    <a:pt x="11922" y="14060"/>
                  </a:lnTo>
                  <a:lnTo>
                    <a:pt x="11956" y="14083"/>
                  </a:lnTo>
                  <a:lnTo>
                    <a:pt x="12001" y="14094"/>
                  </a:lnTo>
                  <a:lnTo>
                    <a:pt x="12047" y="14106"/>
                  </a:lnTo>
                  <a:lnTo>
                    <a:pt x="12047" y="16415"/>
                  </a:lnTo>
                  <a:lnTo>
                    <a:pt x="12013" y="16415"/>
                  </a:lnTo>
                  <a:lnTo>
                    <a:pt x="11979" y="16426"/>
                  </a:lnTo>
                  <a:lnTo>
                    <a:pt x="11922" y="16472"/>
                  </a:lnTo>
                  <a:lnTo>
                    <a:pt x="11899" y="16506"/>
                  </a:lnTo>
                  <a:lnTo>
                    <a:pt x="11876" y="16540"/>
                  </a:lnTo>
                  <a:lnTo>
                    <a:pt x="11865" y="16574"/>
                  </a:lnTo>
                  <a:lnTo>
                    <a:pt x="11865" y="16608"/>
                  </a:lnTo>
                  <a:lnTo>
                    <a:pt x="11865" y="16654"/>
                  </a:lnTo>
                  <a:lnTo>
                    <a:pt x="11876" y="16688"/>
                  </a:lnTo>
                  <a:lnTo>
                    <a:pt x="9840" y="17860"/>
                  </a:lnTo>
                  <a:lnTo>
                    <a:pt x="9806" y="17837"/>
                  </a:lnTo>
                  <a:lnTo>
                    <a:pt x="9783" y="17814"/>
                  </a:lnTo>
                  <a:lnTo>
                    <a:pt x="9738" y="17791"/>
                  </a:lnTo>
                  <a:lnTo>
                    <a:pt x="9658" y="17791"/>
                  </a:lnTo>
                  <a:lnTo>
                    <a:pt x="9624" y="17814"/>
                  </a:lnTo>
                  <a:lnTo>
                    <a:pt x="9590" y="17826"/>
                  </a:lnTo>
                  <a:lnTo>
                    <a:pt x="9567" y="17860"/>
                  </a:lnTo>
                  <a:lnTo>
                    <a:pt x="7497" y="16665"/>
                  </a:lnTo>
                  <a:lnTo>
                    <a:pt x="7508" y="16608"/>
                  </a:lnTo>
                  <a:lnTo>
                    <a:pt x="7497" y="16551"/>
                  </a:lnTo>
                  <a:lnTo>
                    <a:pt x="7463" y="16495"/>
                  </a:lnTo>
                  <a:lnTo>
                    <a:pt x="7417" y="16460"/>
                  </a:lnTo>
                  <a:lnTo>
                    <a:pt x="7360" y="16438"/>
                  </a:lnTo>
                  <a:lnTo>
                    <a:pt x="7360" y="14026"/>
                  </a:lnTo>
                  <a:lnTo>
                    <a:pt x="7417" y="14003"/>
                  </a:lnTo>
                  <a:lnTo>
                    <a:pt x="7463" y="13969"/>
                  </a:lnTo>
                  <a:lnTo>
                    <a:pt x="7485" y="13912"/>
                  </a:lnTo>
                  <a:lnTo>
                    <a:pt x="7497" y="13856"/>
                  </a:lnTo>
                  <a:lnTo>
                    <a:pt x="7485" y="13799"/>
                  </a:lnTo>
                  <a:lnTo>
                    <a:pt x="9544" y="12604"/>
                  </a:lnTo>
                  <a:lnTo>
                    <a:pt x="9578" y="12638"/>
                  </a:lnTo>
                  <a:lnTo>
                    <a:pt x="9613" y="12672"/>
                  </a:lnTo>
                  <a:lnTo>
                    <a:pt x="9658" y="12684"/>
                  </a:lnTo>
                  <a:lnTo>
                    <a:pt x="9704" y="12695"/>
                  </a:lnTo>
                  <a:lnTo>
                    <a:pt x="9749" y="12684"/>
                  </a:lnTo>
                  <a:lnTo>
                    <a:pt x="9783" y="12661"/>
                  </a:lnTo>
                  <a:lnTo>
                    <a:pt x="9829" y="12638"/>
                  </a:lnTo>
                  <a:lnTo>
                    <a:pt x="9851" y="12604"/>
                  </a:lnTo>
                  <a:close/>
                  <a:moveTo>
                    <a:pt x="14652" y="12638"/>
                  </a:moveTo>
                  <a:lnTo>
                    <a:pt x="16643" y="13787"/>
                  </a:lnTo>
                  <a:lnTo>
                    <a:pt x="16631" y="13821"/>
                  </a:lnTo>
                  <a:lnTo>
                    <a:pt x="16631" y="13856"/>
                  </a:lnTo>
                  <a:lnTo>
                    <a:pt x="16643" y="13924"/>
                  </a:lnTo>
                  <a:lnTo>
                    <a:pt x="16677" y="13981"/>
                  </a:lnTo>
                  <a:lnTo>
                    <a:pt x="16734" y="14015"/>
                  </a:lnTo>
                  <a:lnTo>
                    <a:pt x="16790" y="14038"/>
                  </a:lnTo>
                  <a:lnTo>
                    <a:pt x="16790" y="16404"/>
                  </a:lnTo>
                  <a:lnTo>
                    <a:pt x="16756" y="16415"/>
                  </a:lnTo>
                  <a:lnTo>
                    <a:pt x="16722" y="16426"/>
                  </a:lnTo>
                  <a:lnTo>
                    <a:pt x="16688" y="16449"/>
                  </a:lnTo>
                  <a:lnTo>
                    <a:pt x="16654" y="16472"/>
                  </a:lnTo>
                  <a:lnTo>
                    <a:pt x="16631" y="16506"/>
                  </a:lnTo>
                  <a:lnTo>
                    <a:pt x="16620" y="16540"/>
                  </a:lnTo>
                  <a:lnTo>
                    <a:pt x="16608" y="16574"/>
                  </a:lnTo>
                  <a:lnTo>
                    <a:pt x="16608" y="16608"/>
                  </a:lnTo>
                  <a:lnTo>
                    <a:pt x="16608" y="16654"/>
                  </a:lnTo>
                  <a:lnTo>
                    <a:pt x="16620" y="16688"/>
                  </a:lnTo>
                  <a:lnTo>
                    <a:pt x="14584" y="17860"/>
                  </a:lnTo>
                  <a:lnTo>
                    <a:pt x="14561" y="17826"/>
                  </a:lnTo>
                  <a:lnTo>
                    <a:pt x="14527" y="17803"/>
                  </a:lnTo>
                  <a:lnTo>
                    <a:pt x="14481" y="17791"/>
                  </a:lnTo>
                  <a:lnTo>
                    <a:pt x="14436" y="17780"/>
                  </a:lnTo>
                  <a:lnTo>
                    <a:pt x="14402" y="17791"/>
                  </a:lnTo>
                  <a:lnTo>
                    <a:pt x="14356" y="17803"/>
                  </a:lnTo>
                  <a:lnTo>
                    <a:pt x="14322" y="17826"/>
                  </a:lnTo>
                  <a:lnTo>
                    <a:pt x="14299" y="17860"/>
                  </a:lnTo>
                  <a:lnTo>
                    <a:pt x="12263" y="16677"/>
                  </a:lnTo>
                  <a:lnTo>
                    <a:pt x="12274" y="16608"/>
                  </a:lnTo>
                  <a:lnTo>
                    <a:pt x="12274" y="16574"/>
                  </a:lnTo>
                  <a:lnTo>
                    <a:pt x="12263" y="16540"/>
                  </a:lnTo>
                  <a:lnTo>
                    <a:pt x="12217" y="16483"/>
                  </a:lnTo>
                  <a:lnTo>
                    <a:pt x="12161" y="16438"/>
                  </a:lnTo>
                  <a:lnTo>
                    <a:pt x="12092" y="16415"/>
                  </a:lnTo>
                  <a:lnTo>
                    <a:pt x="12092" y="14106"/>
                  </a:lnTo>
                  <a:lnTo>
                    <a:pt x="12138" y="14094"/>
                  </a:lnTo>
                  <a:lnTo>
                    <a:pt x="12183" y="14072"/>
                  </a:lnTo>
                  <a:lnTo>
                    <a:pt x="12217" y="14049"/>
                  </a:lnTo>
                  <a:lnTo>
                    <a:pt x="12252" y="14026"/>
                  </a:lnTo>
                  <a:lnTo>
                    <a:pt x="12274" y="13981"/>
                  </a:lnTo>
                  <a:lnTo>
                    <a:pt x="12297" y="13947"/>
                  </a:lnTo>
                  <a:lnTo>
                    <a:pt x="12308" y="13901"/>
                  </a:lnTo>
                  <a:lnTo>
                    <a:pt x="12320" y="13856"/>
                  </a:lnTo>
                  <a:lnTo>
                    <a:pt x="12308" y="13810"/>
                  </a:lnTo>
                  <a:lnTo>
                    <a:pt x="12297" y="13753"/>
                  </a:lnTo>
                  <a:lnTo>
                    <a:pt x="14231" y="12638"/>
                  </a:lnTo>
                  <a:lnTo>
                    <a:pt x="14265" y="12684"/>
                  </a:lnTo>
                  <a:lnTo>
                    <a:pt x="14322" y="12729"/>
                  </a:lnTo>
                  <a:lnTo>
                    <a:pt x="14379" y="12752"/>
                  </a:lnTo>
                  <a:lnTo>
                    <a:pt x="14504" y="12752"/>
                  </a:lnTo>
                  <a:lnTo>
                    <a:pt x="14561" y="12729"/>
                  </a:lnTo>
                  <a:lnTo>
                    <a:pt x="14618" y="12684"/>
                  </a:lnTo>
                  <a:lnTo>
                    <a:pt x="14652" y="12638"/>
                  </a:lnTo>
                  <a:close/>
                  <a:moveTo>
                    <a:pt x="2810" y="16745"/>
                  </a:moveTo>
                  <a:lnTo>
                    <a:pt x="4721" y="17848"/>
                  </a:lnTo>
                  <a:lnTo>
                    <a:pt x="4698" y="17905"/>
                  </a:lnTo>
                  <a:lnTo>
                    <a:pt x="4698" y="17962"/>
                  </a:lnTo>
                  <a:lnTo>
                    <a:pt x="4698" y="18008"/>
                  </a:lnTo>
                  <a:lnTo>
                    <a:pt x="4710" y="18064"/>
                  </a:lnTo>
                  <a:lnTo>
                    <a:pt x="4732" y="18099"/>
                  </a:lnTo>
                  <a:lnTo>
                    <a:pt x="4767" y="18144"/>
                  </a:lnTo>
                  <a:lnTo>
                    <a:pt x="4801" y="18178"/>
                  </a:lnTo>
                  <a:lnTo>
                    <a:pt x="4846" y="18201"/>
                  </a:lnTo>
                  <a:lnTo>
                    <a:pt x="4892" y="18212"/>
                  </a:lnTo>
                  <a:lnTo>
                    <a:pt x="4937" y="18224"/>
                  </a:lnTo>
                  <a:lnTo>
                    <a:pt x="4937" y="20521"/>
                  </a:lnTo>
                  <a:lnTo>
                    <a:pt x="4903" y="20533"/>
                  </a:lnTo>
                  <a:lnTo>
                    <a:pt x="4869" y="20544"/>
                  </a:lnTo>
                  <a:lnTo>
                    <a:pt x="4812" y="20590"/>
                  </a:lnTo>
                  <a:lnTo>
                    <a:pt x="4778" y="20647"/>
                  </a:lnTo>
                  <a:lnTo>
                    <a:pt x="4767" y="20681"/>
                  </a:lnTo>
                  <a:lnTo>
                    <a:pt x="4755" y="20715"/>
                  </a:lnTo>
                  <a:lnTo>
                    <a:pt x="4767" y="20783"/>
                  </a:lnTo>
                  <a:lnTo>
                    <a:pt x="2753" y="21955"/>
                  </a:lnTo>
                  <a:lnTo>
                    <a:pt x="2719" y="21921"/>
                  </a:lnTo>
                  <a:lnTo>
                    <a:pt x="2685" y="21887"/>
                  </a:lnTo>
                  <a:lnTo>
                    <a:pt x="2639" y="21875"/>
                  </a:lnTo>
                  <a:lnTo>
                    <a:pt x="2594" y="21864"/>
                  </a:lnTo>
                  <a:lnTo>
                    <a:pt x="2537" y="21875"/>
                  </a:lnTo>
                  <a:lnTo>
                    <a:pt x="2492" y="21887"/>
                  </a:lnTo>
                  <a:lnTo>
                    <a:pt x="2457" y="21921"/>
                  </a:lnTo>
                  <a:lnTo>
                    <a:pt x="2423" y="21955"/>
                  </a:lnTo>
                  <a:lnTo>
                    <a:pt x="398" y="20783"/>
                  </a:lnTo>
                  <a:lnTo>
                    <a:pt x="410" y="20715"/>
                  </a:lnTo>
                  <a:lnTo>
                    <a:pt x="398" y="20647"/>
                  </a:lnTo>
                  <a:lnTo>
                    <a:pt x="364" y="20590"/>
                  </a:lnTo>
                  <a:lnTo>
                    <a:pt x="307" y="20556"/>
                  </a:lnTo>
                  <a:lnTo>
                    <a:pt x="239" y="20533"/>
                  </a:lnTo>
                  <a:lnTo>
                    <a:pt x="239" y="18178"/>
                  </a:lnTo>
                  <a:lnTo>
                    <a:pt x="285" y="18167"/>
                  </a:lnTo>
                  <a:lnTo>
                    <a:pt x="319" y="18155"/>
                  </a:lnTo>
                  <a:lnTo>
                    <a:pt x="353" y="18133"/>
                  </a:lnTo>
                  <a:lnTo>
                    <a:pt x="376" y="18110"/>
                  </a:lnTo>
                  <a:lnTo>
                    <a:pt x="398" y="18076"/>
                  </a:lnTo>
                  <a:lnTo>
                    <a:pt x="421" y="18042"/>
                  </a:lnTo>
                  <a:lnTo>
                    <a:pt x="433" y="18008"/>
                  </a:lnTo>
                  <a:lnTo>
                    <a:pt x="433" y="17962"/>
                  </a:lnTo>
                  <a:lnTo>
                    <a:pt x="433" y="17917"/>
                  </a:lnTo>
                  <a:lnTo>
                    <a:pt x="421" y="17882"/>
                  </a:lnTo>
                  <a:lnTo>
                    <a:pt x="2366" y="16756"/>
                  </a:lnTo>
                  <a:lnTo>
                    <a:pt x="2412" y="16802"/>
                  </a:lnTo>
                  <a:lnTo>
                    <a:pt x="2457" y="16836"/>
                  </a:lnTo>
                  <a:lnTo>
                    <a:pt x="2526" y="16859"/>
                  </a:lnTo>
                  <a:lnTo>
                    <a:pt x="2594" y="16870"/>
                  </a:lnTo>
                  <a:lnTo>
                    <a:pt x="2651" y="16859"/>
                  </a:lnTo>
                  <a:lnTo>
                    <a:pt x="2719" y="16836"/>
                  </a:lnTo>
                  <a:lnTo>
                    <a:pt x="2765" y="16802"/>
                  </a:lnTo>
                  <a:lnTo>
                    <a:pt x="2810" y="16745"/>
                  </a:lnTo>
                  <a:close/>
                  <a:moveTo>
                    <a:pt x="16768" y="0"/>
                  </a:moveTo>
                  <a:lnTo>
                    <a:pt x="16734" y="12"/>
                  </a:lnTo>
                  <a:lnTo>
                    <a:pt x="16699" y="34"/>
                  </a:lnTo>
                  <a:lnTo>
                    <a:pt x="16677" y="57"/>
                  </a:lnTo>
                  <a:lnTo>
                    <a:pt x="16654" y="91"/>
                  </a:lnTo>
                  <a:lnTo>
                    <a:pt x="16631" y="114"/>
                  </a:lnTo>
                  <a:lnTo>
                    <a:pt x="16620" y="160"/>
                  </a:lnTo>
                  <a:lnTo>
                    <a:pt x="16620" y="194"/>
                  </a:lnTo>
                  <a:lnTo>
                    <a:pt x="16631" y="251"/>
                  </a:lnTo>
                  <a:lnTo>
                    <a:pt x="14629" y="1411"/>
                  </a:lnTo>
                  <a:lnTo>
                    <a:pt x="14595" y="1365"/>
                  </a:lnTo>
                  <a:lnTo>
                    <a:pt x="14549" y="1331"/>
                  </a:lnTo>
                  <a:lnTo>
                    <a:pt x="14493" y="1308"/>
                  </a:lnTo>
                  <a:lnTo>
                    <a:pt x="14390" y="1308"/>
                  </a:lnTo>
                  <a:lnTo>
                    <a:pt x="14345" y="1320"/>
                  </a:lnTo>
                  <a:lnTo>
                    <a:pt x="14311" y="1343"/>
                  </a:lnTo>
                  <a:lnTo>
                    <a:pt x="14276" y="1377"/>
                  </a:lnTo>
                  <a:lnTo>
                    <a:pt x="14242" y="1411"/>
                  </a:lnTo>
                  <a:lnTo>
                    <a:pt x="14220" y="1445"/>
                  </a:lnTo>
                  <a:lnTo>
                    <a:pt x="14208" y="1490"/>
                  </a:lnTo>
                  <a:lnTo>
                    <a:pt x="14197" y="1536"/>
                  </a:lnTo>
                  <a:lnTo>
                    <a:pt x="14208" y="1593"/>
                  </a:lnTo>
                  <a:lnTo>
                    <a:pt x="14220" y="1627"/>
                  </a:lnTo>
                  <a:lnTo>
                    <a:pt x="14242" y="1672"/>
                  </a:lnTo>
                  <a:lnTo>
                    <a:pt x="14265" y="1707"/>
                  </a:lnTo>
                  <a:lnTo>
                    <a:pt x="14299" y="1729"/>
                  </a:lnTo>
                  <a:lnTo>
                    <a:pt x="14333" y="1752"/>
                  </a:lnTo>
                  <a:lnTo>
                    <a:pt x="14379" y="1775"/>
                  </a:lnTo>
                  <a:lnTo>
                    <a:pt x="14424" y="1775"/>
                  </a:lnTo>
                  <a:lnTo>
                    <a:pt x="14424" y="4061"/>
                  </a:lnTo>
                  <a:lnTo>
                    <a:pt x="14379" y="4073"/>
                  </a:lnTo>
                  <a:lnTo>
                    <a:pt x="14333" y="4084"/>
                  </a:lnTo>
                  <a:lnTo>
                    <a:pt x="14299" y="4107"/>
                  </a:lnTo>
                  <a:lnTo>
                    <a:pt x="14265" y="4141"/>
                  </a:lnTo>
                  <a:lnTo>
                    <a:pt x="14242" y="4175"/>
                  </a:lnTo>
                  <a:lnTo>
                    <a:pt x="14220" y="4209"/>
                  </a:lnTo>
                  <a:lnTo>
                    <a:pt x="14208" y="4255"/>
                  </a:lnTo>
                  <a:lnTo>
                    <a:pt x="14197" y="4300"/>
                  </a:lnTo>
                  <a:lnTo>
                    <a:pt x="14208" y="4346"/>
                  </a:lnTo>
                  <a:lnTo>
                    <a:pt x="14220" y="4380"/>
                  </a:lnTo>
                  <a:lnTo>
                    <a:pt x="12240" y="5517"/>
                  </a:lnTo>
                  <a:lnTo>
                    <a:pt x="12206" y="5483"/>
                  </a:lnTo>
                  <a:lnTo>
                    <a:pt x="12172" y="5460"/>
                  </a:lnTo>
                  <a:lnTo>
                    <a:pt x="12126" y="5438"/>
                  </a:lnTo>
                  <a:lnTo>
                    <a:pt x="12070" y="5426"/>
                  </a:lnTo>
                  <a:lnTo>
                    <a:pt x="12024" y="5438"/>
                  </a:lnTo>
                  <a:lnTo>
                    <a:pt x="11990" y="5449"/>
                  </a:lnTo>
                  <a:lnTo>
                    <a:pt x="11944" y="5472"/>
                  </a:lnTo>
                  <a:lnTo>
                    <a:pt x="11922" y="5495"/>
                  </a:lnTo>
                  <a:lnTo>
                    <a:pt x="11888" y="5529"/>
                  </a:lnTo>
                  <a:lnTo>
                    <a:pt x="11876" y="5563"/>
                  </a:lnTo>
                  <a:lnTo>
                    <a:pt x="11853" y="5597"/>
                  </a:lnTo>
                  <a:lnTo>
                    <a:pt x="11853" y="5642"/>
                  </a:lnTo>
                  <a:lnTo>
                    <a:pt x="11853" y="5688"/>
                  </a:lnTo>
                  <a:lnTo>
                    <a:pt x="11865" y="5722"/>
                  </a:lnTo>
                  <a:lnTo>
                    <a:pt x="11888" y="5756"/>
                  </a:lnTo>
                  <a:lnTo>
                    <a:pt x="11910" y="5790"/>
                  </a:lnTo>
                  <a:lnTo>
                    <a:pt x="11944" y="5813"/>
                  </a:lnTo>
                  <a:lnTo>
                    <a:pt x="11979" y="5836"/>
                  </a:lnTo>
                  <a:lnTo>
                    <a:pt x="12013" y="5847"/>
                  </a:lnTo>
                  <a:lnTo>
                    <a:pt x="12047" y="5859"/>
                  </a:lnTo>
                  <a:lnTo>
                    <a:pt x="12047" y="8225"/>
                  </a:lnTo>
                  <a:lnTo>
                    <a:pt x="11990" y="8247"/>
                  </a:lnTo>
                  <a:lnTo>
                    <a:pt x="11944" y="8282"/>
                  </a:lnTo>
                  <a:lnTo>
                    <a:pt x="11910" y="8338"/>
                  </a:lnTo>
                  <a:lnTo>
                    <a:pt x="11899" y="8407"/>
                  </a:lnTo>
                  <a:lnTo>
                    <a:pt x="11899" y="8441"/>
                  </a:lnTo>
                  <a:lnTo>
                    <a:pt x="11910" y="8475"/>
                  </a:lnTo>
                  <a:lnTo>
                    <a:pt x="11944" y="8532"/>
                  </a:lnTo>
                  <a:lnTo>
                    <a:pt x="12001" y="8566"/>
                  </a:lnTo>
                  <a:lnTo>
                    <a:pt x="12035" y="8577"/>
                  </a:lnTo>
                  <a:lnTo>
                    <a:pt x="12115" y="8577"/>
                  </a:lnTo>
                  <a:lnTo>
                    <a:pt x="12161" y="8555"/>
                  </a:lnTo>
                  <a:lnTo>
                    <a:pt x="12195" y="8532"/>
                  </a:lnTo>
                  <a:lnTo>
                    <a:pt x="12217" y="8498"/>
                  </a:lnTo>
                  <a:lnTo>
                    <a:pt x="14265" y="9669"/>
                  </a:lnTo>
                  <a:lnTo>
                    <a:pt x="14254" y="9715"/>
                  </a:lnTo>
                  <a:lnTo>
                    <a:pt x="14242" y="9749"/>
                  </a:lnTo>
                  <a:lnTo>
                    <a:pt x="14254" y="9783"/>
                  </a:lnTo>
                  <a:lnTo>
                    <a:pt x="14265" y="9829"/>
                  </a:lnTo>
                  <a:lnTo>
                    <a:pt x="14299" y="9886"/>
                  </a:lnTo>
                  <a:lnTo>
                    <a:pt x="14356" y="9920"/>
                  </a:lnTo>
                  <a:lnTo>
                    <a:pt x="14424" y="9942"/>
                  </a:lnTo>
                  <a:lnTo>
                    <a:pt x="14424" y="12263"/>
                  </a:lnTo>
                  <a:lnTo>
                    <a:pt x="14379" y="12274"/>
                  </a:lnTo>
                  <a:lnTo>
                    <a:pt x="14333" y="12286"/>
                  </a:lnTo>
                  <a:lnTo>
                    <a:pt x="14288" y="12308"/>
                  </a:lnTo>
                  <a:lnTo>
                    <a:pt x="14254" y="12343"/>
                  </a:lnTo>
                  <a:lnTo>
                    <a:pt x="14231" y="12377"/>
                  </a:lnTo>
                  <a:lnTo>
                    <a:pt x="14208" y="12422"/>
                  </a:lnTo>
                  <a:lnTo>
                    <a:pt x="14197" y="12456"/>
                  </a:lnTo>
                  <a:lnTo>
                    <a:pt x="14197" y="12513"/>
                  </a:lnTo>
                  <a:lnTo>
                    <a:pt x="14197" y="12559"/>
                  </a:lnTo>
                  <a:lnTo>
                    <a:pt x="14208" y="12604"/>
                  </a:lnTo>
                  <a:lnTo>
                    <a:pt x="12274" y="13719"/>
                  </a:lnTo>
                  <a:lnTo>
                    <a:pt x="12240" y="13674"/>
                  </a:lnTo>
                  <a:lnTo>
                    <a:pt x="12183" y="13639"/>
                  </a:lnTo>
                  <a:lnTo>
                    <a:pt x="12126" y="13617"/>
                  </a:lnTo>
                  <a:lnTo>
                    <a:pt x="12070" y="13605"/>
                  </a:lnTo>
                  <a:lnTo>
                    <a:pt x="12013" y="13617"/>
                  </a:lnTo>
                  <a:lnTo>
                    <a:pt x="11956" y="13639"/>
                  </a:lnTo>
                  <a:lnTo>
                    <a:pt x="11910" y="13674"/>
                  </a:lnTo>
                  <a:lnTo>
                    <a:pt x="11865" y="13719"/>
                  </a:lnTo>
                  <a:lnTo>
                    <a:pt x="9874" y="12559"/>
                  </a:lnTo>
                  <a:lnTo>
                    <a:pt x="9886" y="12513"/>
                  </a:lnTo>
                  <a:lnTo>
                    <a:pt x="9874" y="12468"/>
                  </a:lnTo>
                  <a:lnTo>
                    <a:pt x="9863" y="12434"/>
                  </a:lnTo>
                  <a:lnTo>
                    <a:pt x="9829" y="12377"/>
                  </a:lnTo>
                  <a:lnTo>
                    <a:pt x="9772" y="12343"/>
                  </a:lnTo>
                  <a:lnTo>
                    <a:pt x="9738" y="12331"/>
                  </a:lnTo>
                  <a:lnTo>
                    <a:pt x="9658" y="12331"/>
                  </a:lnTo>
                  <a:lnTo>
                    <a:pt x="9624" y="12343"/>
                  </a:lnTo>
                  <a:lnTo>
                    <a:pt x="9567" y="12377"/>
                  </a:lnTo>
                  <a:lnTo>
                    <a:pt x="9533" y="12434"/>
                  </a:lnTo>
                  <a:lnTo>
                    <a:pt x="9522" y="12468"/>
                  </a:lnTo>
                  <a:lnTo>
                    <a:pt x="9522" y="12513"/>
                  </a:lnTo>
                  <a:lnTo>
                    <a:pt x="9533" y="12570"/>
                  </a:lnTo>
                  <a:lnTo>
                    <a:pt x="7463" y="13753"/>
                  </a:lnTo>
                  <a:lnTo>
                    <a:pt x="7440" y="13730"/>
                  </a:lnTo>
                  <a:lnTo>
                    <a:pt x="7406" y="13708"/>
                  </a:lnTo>
                  <a:lnTo>
                    <a:pt x="7372" y="13685"/>
                  </a:lnTo>
                  <a:lnTo>
                    <a:pt x="7292" y="13685"/>
                  </a:lnTo>
                  <a:lnTo>
                    <a:pt x="7246" y="13708"/>
                  </a:lnTo>
                  <a:lnTo>
                    <a:pt x="7224" y="13719"/>
                  </a:lnTo>
                  <a:lnTo>
                    <a:pt x="7190" y="13753"/>
                  </a:lnTo>
                  <a:lnTo>
                    <a:pt x="5131" y="12559"/>
                  </a:lnTo>
                  <a:lnTo>
                    <a:pt x="5142" y="12513"/>
                  </a:lnTo>
                  <a:lnTo>
                    <a:pt x="5131" y="12468"/>
                  </a:lnTo>
                  <a:lnTo>
                    <a:pt x="5131" y="12434"/>
                  </a:lnTo>
                  <a:lnTo>
                    <a:pt x="5085" y="12377"/>
                  </a:lnTo>
                  <a:lnTo>
                    <a:pt x="5028" y="12343"/>
                  </a:lnTo>
                  <a:lnTo>
                    <a:pt x="4994" y="12331"/>
                  </a:lnTo>
                  <a:lnTo>
                    <a:pt x="4926" y="12331"/>
                  </a:lnTo>
                  <a:lnTo>
                    <a:pt x="4892" y="12343"/>
                  </a:lnTo>
                  <a:lnTo>
                    <a:pt x="4835" y="12377"/>
                  </a:lnTo>
                  <a:lnTo>
                    <a:pt x="4789" y="12434"/>
                  </a:lnTo>
                  <a:lnTo>
                    <a:pt x="4778" y="12468"/>
                  </a:lnTo>
                  <a:lnTo>
                    <a:pt x="4778" y="12513"/>
                  </a:lnTo>
                  <a:lnTo>
                    <a:pt x="4789" y="12570"/>
                  </a:lnTo>
                  <a:lnTo>
                    <a:pt x="2730" y="13753"/>
                  </a:lnTo>
                  <a:lnTo>
                    <a:pt x="2696" y="13730"/>
                  </a:lnTo>
                  <a:lnTo>
                    <a:pt x="2662" y="13708"/>
                  </a:lnTo>
                  <a:lnTo>
                    <a:pt x="2628" y="13685"/>
                  </a:lnTo>
                  <a:lnTo>
                    <a:pt x="2560" y="13685"/>
                  </a:lnTo>
                  <a:lnTo>
                    <a:pt x="2526" y="13696"/>
                  </a:lnTo>
                  <a:lnTo>
                    <a:pt x="2469" y="13730"/>
                  </a:lnTo>
                  <a:lnTo>
                    <a:pt x="2435" y="13787"/>
                  </a:lnTo>
                  <a:lnTo>
                    <a:pt x="2423" y="13821"/>
                  </a:lnTo>
                  <a:lnTo>
                    <a:pt x="2423" y="13856"/>
                  </a:lnTo>
                  <a:lnTo>
                    <a:pt x="2435" y="13912"/>
                  </a:lnTo>
                  <a:lnTo>
                    <a:pt x="2457" y="13969"/>
                  </a:lnTo>
                  <a:lnTo>
                    <a:pt x="2514" y="14003"/>
                  </a:lnTo>
                  <a:lnTo>
                    <a:pt x="2571" y="14026"/>
                  </a:lnTo>
                  <a:lnTo>
                    <a:pt x="2571" y="16358"/>
                  </a:lnTo>
                  <a:lnTo>
                    <a:pt x="2526" y="16369"/>
                  </a:lnTo>
                  <a:lnTo>
                    <a:pt x="2480" y="16381"/>
                  </a:lnTo>
                  <a:lnTo>
                    <a:pt x="2435" y="16404"/>
                  </a:lnTo>
                  <a:lnTo>
                    <a:pt x="2401" y="16438"/>
                  </a:lnTo>
                  <a:lnTo>
                    <a:pt x="2366" y="16472"/>
                  </a:lnTo>
                  <a:lnTo>
                    <a:pt x="2344" y="16517"/>
                  </a:lnTo>
                  <a:lnTo>
                    <a:pt x="2332" y="16563"/>
                  </a:lnTo>
                  <a:lnTo>
                    <a:pt x="2332" y="16608"/>
                  </a:lnTo>
                  <a:lnTo>
                    <a:pt x="2332" y="16665"/>
                  </a:lnTo>
                  <a:lnTo>
                    <a:pt x="2344" y="16711"/>
                  </a:lnTo>
                  <a:lnTo>
                    <a:pt x="398" y="17837"/>
                  </a:lnTo>
                  <a:lnTo>
                    <a:pt x="364" y="17803"/>
                  </a:lnTo>
                  <a:lnTo>
                    <a:pt x="319" y="17769"/>
                  </a:lnTo>
                  <a:lnTo>
                    <a:pt x="273" y="17746"/>
                  </a:lnTo>
                  <a:lnTo>
                    <a:pt x="171" y="17746"/>
                  </a:lnTo>
                  <a:lnTo>
                    <a:pt x="137" y="17757"/>
                  </a:lnTo>
                  <a:lnTo>
                    <a:pt x="103" y="17780"/>
                  </a:lnTo>
                  <a:lnTo>
                    <a:pt x="69" y="17814"/>
                  </a:lnTo>
                  <a:lnTo>
                    <a:pt x="34" y="17837"/>
                  </a:lnTo>
                  <a:lnTo>
                    <a:pt x="23" y="17882"/>
                  </a:lnTo>
                  <a:lnTo>
                    <a:pt x="0" y="17917"/>
                  </a:lnTo>
                  <a:lnTo>
                    <a:pt x="0" y="17962"/>
                  </a:lnTo>
                  <a:lnTo>
                    <a:pt x="0" y="18008"/>
                  </a:lnTo>
                  <a:lnTo>
                    <a:pt x="12" y="18042"/>
                  </a:lnTo>
                  <a:lnTo>
                    <a:pt x="34" y="18076"/>
                  </a:lnTo>
                  <a:lnTo>
                    <a:pt x="57" y="18110"/>
                  </a:lnTo>
                  <a:lnTo>
                    <a:pt x="91" y="18133"/>
                  </a:lnTo>
                  <a:lnTo>
                    <a:pt x="125" y="18155"/>
                  </a:lnTo>
                  <a:lnTo>
                    <a:pt x="160" y="18167"/>
                  </a:lnTo>
                  <a:lnTo>
                    <a:pt x="194" y="18178"/>
                  </a:lnTo>
                  <a:lnTo>
                    <a:pt x="194" y="20533"/>
                  </a:lnTo>
                  <a:lnTo>
                    <a:pt x="137" y="20556"/>
                  </a:lnTo>
                  <a:lnTo>
                    <a:pt x="80" y="20590"/>
                  </a:lnTo>
                  <a:lnTo>
                    <a:pt x="46" y="20647"/>
                  </a:lnTo>
                  <a:lnTo>
                    <a:pt x="34" y="20715"/>
                  </a:lnTo>
                  <a:lnTo>
                    <a:pt x="34" y="20760"/>
                  </a:lnTo>
                  <a:lnTo>
                    <a:pt x="46" y="20794"/>
                  </a:lnTo>
                  <a:lnTo>
                    <a:pt x="57" y="20829"/>
                  </a:lnTo>
                  <a:lnTo>
                    <a:pt x="80" y="20851"/>
                  </a:lnTo>
                  <a:lnTo>
                    <a:pt x="114" y="20874"/>
                  </a:lnTo>
                  <a:lnTo>
                    <a:pt x="148" y="20897"/>
                  </a:lnTo>
                  <a:lnTo>
                    <a:pt x="182" y="20908"/>
                  </a:lnTo>
                  <a:lnTo>
                    <a:pt x="216" y="20908"/>
                  </a:lnTo>
                  <a:lnTo>
                    <a:pt x="262" y="20897"/>
                  </a:lnTo>
                  <a:lnTo>
                    <a:pt x="307" y="20885"/>
                  </a:lnTo>
                  <a:lnTo>
                    <a:pt x="353" y="20851"/>
                  </a:lnTo>
                  <a:lnTo>
                    <a:pt x="376" y="20817"/>
                  </a:lnTo>
                  <a:lnTo>
                    <a:pt x="2401" y="21989"/>
                  </a:lnTo>
                  <a:lnTo>
                    <a:pt x="2389" y="22023"/>
                  </a:lnTo>
                  <a:lnTo>
                    <a:pt x="2389" y="22069"/>
                  </a:lnTo>
                  <a:lnTo>
                    <a:pt x="2389" y="22103"/>
                  </a:lnTo>
                  <a:lnTo>
                    <a:pt x="2401" y="22148"/>
                  </a:lnTo>
                  <a:lnTo>
                    <a:pt x="2423" y="22182"/>
                  </a:lnTo>
                  <a:lnTo>
                    <a:pt x="2446" y="22205"/>
                  </a:lnTo>
                  <a:lnTo>
                    <a:pt x="2480" y="22228"/>
                  </a:lnTo>
                  <a:lnTo>
                    <a:pt x="2514" y="22251"/>
                  </a:lnTo>
                  <a:lnTo>
                    <a:pt x="2548" y="22262"/>
                  </a:lnTo>
                  <a:lnTo>
                    <a:pt x="2628" y="22262"/>
                  </a:lnTo>
                  <a:lnTo>
                    <a:pt x="2662" y="22251"/>
                  </a:lnTo>
                  <a:lnTo>
                    <a:pt x="2696" y="22228"/>
                  </a:lnTo>
                  <a:lnTo>
                    <a:pt x="2730" y="22205"/>
                  </a:lnTo>
                  <a:lnTo>
                    <a:pt x="2753" y="22182"/>
                  </a:lnTo>
                  <a:lnTo>
                    <a:pt x="2776" y="22148"/>
                  </a:lnTo>
                  <a:lnTo>
                    <a:pt x="2787" y="22103"/>
                  </a:lnTo>
                  <a:lnTo>
                    <a:pt x="2787" y="22069"/>
                  </a:lnTo>
                  <a:lnTo>
                    <a:pt x="2787" y="22023"/>
                  </a:lnTo>
                  <a:lnTo>
                    <a:pt x="2776" y="21989"/>
                  </a:lnTo>
                  <a:lnTo>
                    <a:pt x="4789" y="20829"/>
                  </a:lnTo>
                  <a:lnTo>
                    <a:pt x="4823" y="20863"/>
                  </a:lnTo>
                  <a:lnTo>
                    <a:pt x="4858" y="20897"/>
                  </a:lnTo>
                  <a:lnTo>
                    <a:pt x="4903" y="20908"/>
                  </a:lnTo>
                  <a:lnTo>
                    <a:pt x="4960" y="20920"/>
                  </a:lnTo>
                  <a:lnTo>
                    <a:pt x="4994" y="20920"/>
                  </a:lnTo>
                  <a:lnTo>
                    <a:pt x="5040" y="20908"/>
                  </a:lnTo>
                  <a:lnTo>
                    <a:pt x="5074" y="20885"/>
                  </a:lnTo>
                  <a:lnTo>
                    <a:pt x="5096" y="20863"/>
                  </a:lnTo>
                  <a:lnTo>
                    <a:pt x="5119" y="20829"/>
                  </a:lnTo>
                  <a:lnTo>
                    <a:pt x="5142" y="20794"/>
                  </a:lnTo>
                  <a:lnTo>
                    <a:pt x="5153" y="20760"/>
                  </a:lnTo>
                  <a:lnTo>
                    <a:pt x="5153" y="20715"/>
                  </a:lnTo>
                  <a:lnTo>
                    <a:pt x="5153" y="20681"/>
                  </a:lnTo>
                  <a:lnTo>
                    <a:pt x="5142" y="20647"/>
                  </a:lnTo>
                  <a:lnTo>
                    <a:pt x="5108" y="20590"/>
                  </a:lnTo>
                  <a:lnTo>
                    <a:pt x="5051" y="20544"/>
                  </a:lnTo>
                  <a:lnTo>
                    <a:pt x="4983" y="20521"/>
                  </a:lnTo>
                  <a:lnTo>
                    <a:pt x="4983" y="18224"/>
                  </a:lnTo>
                  <a:lnTo>
                    <a:pt x="5028" y="18212"/>
                  </a:lnTo>
                  <a:lnTo>
                    <a:pt x="5074" y="18201"/>
                  </a:lnTo>
                  <a:lnTo>
                    <a:pt x="5119" y="18167"/>
                  </a:lnTo>
                  <a:lnTo>
                    <a:pt x="5153" y="18144"/>
                  </a:lnTo>
                  <a:lnTo>
                    <a:pt x="5187" y="18099"/>
                  </a:lnTo>
                  <a:lnTo>
                    <a:pt x="5199" y="18064"/>
                  </a:lnTo>
                  <a:lnTo>
                    <a:pt x="5222" y="18008"/>
                  </a:lnTo>
                  <a:lnTo>
                    <a:pt x="5222" y="17962"/>
                  </a:lnTo>
                  <a:lnTo>
                    <a:pt x="5222" y="17905"/>
                  </a:lnTo>
                  <a:lnTo>
                    <a:pt x="5199" y="17860"/>
                  </a:lnTo>
                  <a:lnTo>
                    <a:pt x="7178" y="16711"/>
                  </a:lnTo>
                  <a:lnTo>
                    <a:pt x="7212" y="16745"/>
                  </a:lnTo>
                  <a:lnTo>
                    <a:pt x="7246" y="16768"/>
                  </a:lnTo>
                  <a:lnTo>
                    <a:pt x="7281" y="16779"/>
                  </a:lnTo>
                  <a:lnTo>
                    <a:pt x="7326" y="16790"/>
                  </a:lnTo>
                  <a:lnTo>
                    <a:pt x="7372" y="16779"/>
                  </a:lnTo>
                  <a:lnTo>
                    <a:pt x="7417" y="16768"/>
                  </a:lnTo>
                  <a:lnTo>
                    <a:pt x="7451" y="16745"/>
                  </a:lnTo>
                  <a:lnTo>
                    <a:pt x="7474" y="16711"/>
                  </a:lnTo>
                  <a:lnTo>
                    <a:pt x="9544" y="17894"/>
                  </a:lnTo>
                  <a:lnTo>
                    <a:pt x="9522" y="17962"/>
                  </a:lnTo>
                  <a:lnTo>
                    <a:pt x="9533" y="17996"/>
                  </a:lnTo>
                  <a:lnTo>
                    <a:pt x="9544" y="18030"/>
                  </a:lnTo>
                  <a:lnTo>
                    <a:pt x="9578" y="18087"/>
                  </a:lnTo>
                  <a:lnTo>
                    <a:pt x="9635" y="18121"/>
                  </a:lnTo>
                  <a:lnTo>
                    <a:pt x="9669" y="18133"/>
                  </a:lnTo>
                  <a:lnTo>
                    <a:pt x="9738" y="18133"/>
                  </a:lnTo>
                  <a:lnTo>
                    <a:pt x="9760" y="18121"/>
                  </a:lnTo>
                  <a:lnTo>
                    <a:pt x="9817" y="18087"/>
                  </a:lnTo>
                  <a:lnTo>
                    <a:pt x="9863" y="18030"/>
                  </a:lnTo>
                  <a:lnTo>
                    <a:pt x="9863" y="17996"/>
                  </a:lnTo>
                  <a:lnTo>
                    <a:pt x="9874" y="17962"/>
                  </a:lnTo>
                  <a:lnTo>
                    <a:pt x="9863" y="17905"/>
                  </a:lnTo>
                  <a:lnTo>
                    <a:pt x="11899" y="16722"/>
                  </a:lnTo>
                  <a:lnTo>
                    <a:pt x="11933" y="16768"/>
                  </a:lnTo>
                  <a:lnTo>
                    <a:pt x="11967" y="16790"/>
                  </a:lnTo>
                  <a:lnTo>
                    <a:pt x="12013" y="16813"/>
                  </a:lnTo>
                  <a:lnTo>
                    <a:pt x="12126" y="16813"/>
                  </a:lnTo>
                  <a:lnTo>
                    <a:pt x="12172" y="16790"/>
                  </a:lnTo>
                  <a:lnTo>
                    <a:pt x="12206" y="16756"/>
                  </a:lnTo>
                  <a:lnTo>
                    <a:pt x="12240" y="16722"/>
                  </a:lnTo>
                  <a:lnTo>
                    <a:pt x="14276" y="17894"/>
                  </a:lnTo>
                  <a:lnTo>
                    <a:pt x="14265" y="17928"/>
                  </a:lnTo>
                  <a:lnTo>
                    <a:pt x="14265" y="17962"/>
                  </a:lnTo>
                  <a:lnTo>
                    <a:pt x="14276" y="18030"/>
                  </a:lnTo>
                  <a:lnTo>
                    <a:pt x="14311" y="18076"/>
                  </a:lnTo>
                  <a:lnTo>
                    <a:pt x="14356" y="18121"/>
                  </a:lnTo>
                  <a:lnTo>
                    <a:pt x="14424" y="18133"/>
                  </a:lnTo>
                  <a:lnTo>
                    <a:pt x="14424" y="20533"/>
                  </a:lnTo>
                  <a:lnTo>
                    <a:pt x="14356" y="20544"/>
                  </a:lnTo>
                  <a:lnTo>
                    <a:pt x="14299" y="20590"/>
                  </a:lnTo>
                  <a:lnTo>
                    <a:pt x="14265" y="20647"/>
                  </a:lnTo>
                  <a:lnTo>
                    <a:pt x="14254" y="20681"/>
                  </a:lnTo>
                  <a:lnTo>
                    <a:pt x="14242" y="20715"/>
                  </a:lnTo>
                  <a:lnTo>
                    <a:pt x="14254" y="20760"/>
                  </a:lnTo>
                  <a:lnTo>
                    <a:pt x="14265" y="20794"/>
                  </a:lnTo>
                  <a:lnTo>
                    <a:pt x="14276" y="20829"/>
                  </a:lnTo>
                  <a:lnTo>
                    <a:pt x="14299" y="20851"/>
                  </a:lnTo>
                  <a:lnTo>
                    <a:pt x="14333" y="20874"/>
                  </a:lnTo>
                  <a:lnTo>
                    <a:pt x="14367" y="20897"/>
                  </a:lnTo>
                  <a:lnTo>
                    <a:pt x="14402" y="20908"/>
                  </a:lnTo>
                  <a:lnTo>
                    <a:pt x="14493" y="20908"/>
                  </a:lnTo>
                  <a:lnTo>
                    <a:pt x="14538" y="20885"/>
                  </a:lnTo>
                  <a:lnTo>
                    <a:pt x="14572" y="20851"/>
                  </a:lnTo>
                  <a:lnTo>
                    <a:pt x="14595" y="20817"/>
                  </a:lnTo>
                  <a:lnTo>
                    <a:pt x="16643" y="22000"/>
                  </a:lnTo>
                  <a:lnTo>
                    <a:pt x="16631" y="22034"/>
                  </a:lnTo>
                  <a:lnTo>
                    <a:pt x="16631" y="22069"/>
                  </a:lnTo>
                  <a:lnTo>
                    <a:pt x="16631" y="22103"/>
                  </a:lnTo>
                  <a:lnTo>
                    <a:pt x="16643" y="22137"/>
                  </a:lnTo>
                  <a:lnTo>
                    <a:pt x="16654" y="22171"/>
                  </a:lnTo>
                  <a:lnTo>
                    <a:pt x="16677" y="22194"/>
                  </a:lnTo>
                  <a:lnTo>
                    <a:pt x="16711" y="22216"/>
                  </a:lnTo>
                  <a:lnTo>
                    <a:pt x="16734" y="22239"/>
                  </a:lnTo>
                  <a:lnTo>
                    <a:pt x="16768" y="22251"/>
                  </a:lnTo>
                  <a:lnTo>
                    <a:pt x="16847" y="22251"/>
                  </a:lnTo>
                  <a:lnTo>
                    <a:pt x="16881" y="22239"/>
                  </a:lnTo>
                  <a:lnTo>
                    <a:pt x="16916" y="22216"/>
                  </a:lnTo>
                  <a:lnTo>
                    <a:pt x="16938" y="22194"/>
                  </a:lnTo>
                  <a:lnTo>
                    <a:pt x="16961" y="22171"/>
                  </a:lnTo>
                  <a:lnTo>
                    <a:pt x="16972" y="22137"/>
                  </a:lnTo>
                  <a:lnTo>
                    <a:pt x="16984" y="22103"/>
                  </a:lnTo>
                  <a:lnTo>
                    <a:pt x="16995" y="22069"/>
                  </a:lnTo>
                  <a:lnTo>
                    <a:pt x="16984" y="22000"/>
                  </a:lnTo>
                  <a:lnTo>
                    <a:pt x="17962" y="21432"/>
                  </a:lnTo>
                  <a:lnTo>
                    <a:pt x="17962" y="21386"/>
                  </a:lnTo>
                  <a:lnTo>
                    <a:pt x="16961" y="21966"/>
                  </a:lnTo>
                  <a:lnTo>
                    <a:pt x="16927" y="21932"/>
                  </a:lnTo>
                  <a:lnTo>
                    <a:pt x="16893" y="21909"/>
                  </a:lnTo>
                  <a:lnTo>
                    <a:pt x="16859" y="21887"/>
                  </a:lnTo>
                  <a:lnTo>
                    <a:pt x="16768" y="21887"/>
                  </a:lnTo>
                  <a:lnTo>
                    <a:pt x="16722" y="21898"/>
                  </a:lnTo>
                  <a:lnTo>
                    <a:pt x="16688" y="21932"/>
                  </a:lnTo>
                  <a:lnTo>
                    <a:pt x="16665" y="21955"/>
                  </a:lnTo>
                  <a:lnTo>
                    <a:pt x="14618" y="20783"/>
                  </a:lnTo>
                  <a:lnTo>
                    <a:pt x="14629" y="20715"/>
                  </a:lnTo>
                  <a:lnTo>
                    <a:pt x="14618" y="20647"/>
                  </a:lnTo>
                  <a:lnTo>
                    <a:pt x="14584" y="20590"/>
                  </a:lnTo>
                  <a:lnTo>
                    <a:pt x="14527" y="20556"/>
                  </a:lnTo>
                  <a:lnTo>
                    <a:pt x="14470" y="20533"/>
                  </a:lnTo>
                  <a:lnTo>
                    <a:pt x="14470" y="18133"/>
                  </a:lnTo>
                  <a:lnTo>
                    <a:pt x="14527" y="18121"/>
                  </a:lnTo>
                  <a:lnTo>
                    <a:pt x="14572" y="18076"/>
                  </a:lnTo>
                  <a:lnTo>
                    <a:pt x="14606" y="18030"/>
                  </a:lnTo>
                  <a:lnTo>
                    <a:pt x="14618" y="17962"/>
                  </a:lnTo>
                  <a:lnTo>
                    <a:pt x="14606" y="17905"/>
                  </a:lnTo>
                  <a:lnTo>
                    <a:pt x="16631" y="16722"/>
                  </a:lnTo>
                  <a:lnTo>
                    <a:pt x="16665" y="16768"/>
                  </a:lnTo>
                  <a:lnTo>
                    <a:pt x="16711" y="16790"/>
                  </a:lnTo>
                  <a:lnTo>
                    <a:pt x="16756" y="16813"/>
                  </a:lnTo>
                  <a:lnTo>
                    <a:pt x="16813" y="16824"/>
                  </a:lnTo>
                  <a:lnTo>
                    <a:pt x="16859" y="16813"/>
                  </a:lnTo>
                  <a:lnTo>
                    <a:pt x="16916" y="16790"/>
                  </a:lnTo>
                  <a:lnTo>
                    <a:pt x="16950" y="16756"/>
                  </a:lnTo>
                  <a:lnTo>
                    <a:pt x="16984" y="16722"/>
                  </a:lnTo>
                  <a:lnTo>
                    <a:pt x="17962" y="17291"/>
                  </a:lnTo>
                  <a:lnTo>
                    <a:pt x="17962" y="17234"/>
                  </a:lnTo>
                  <a:lnTo>
                    <a:pt x="17007" y="16677"/>
                  </a:lnTo>
                  <a:lnTo>
                    <a:pt x="17018" y="16608"/>
                  </a:lnTo>
                  <a:lnTo>
                    <a:pt x="17007" y="16574"/>
                  </a:lnTo>
                  <a:lnTo>
                    <a:pt x="17007" y="16540"/>
                  </a:lnTo>
                  <a:lnTo>
                    <a:pt x="16961" y="16483"/>
                  </a:lnTo>
                  <a:lnTo>
                    <a:pt x="16904" y="16438"/>
                  </a:lnTo>
                  <a:lnTo>
                    <a:pt x="16836" y="16415"/>
                  </a:lnTo>
                  <a:lnTo>
                    <a:pt x="16836" y="14026"/>
                  </a:lnTo>
                  <a:lnTo>
                    <a:pt x="16893" y="14015"/>
                  </a:lnTo>
                  <a:lnTo>
                    <a:pt x="16938" y="13969"/>
                  </a:lnTo>
                  <a:lnTo>
                    <a:pt x="16972" y="13924"/>
                  </a:lnTo>
                  <a:lnTo>
                    <a:pt x="16984" y="13856"/>
                  </a:lnTo>
                  <a:lnTo>
                    <a:pt x="16972" y="13799"/>
                  </a:lnTo>
                  <a:lnTo>
                    <a:pt x="17962" y="13218"/>
                  </a:lnTo>
                  <a:lnTo>
                    <a:pt x="17962" y="13173"/>
                  </a:lnTo>
                  <a:lnTo>
                    <a:pt x="16950" y="13753"/>
                  </a:lnTo>
                  <a:lnTo>
                    <a:pt x="16927" y="13719"/>
                  </a:lnTo>
                  <a:lnTo>
                    <a:pt x="16893" y="13696"/>
                  </a:lnTo>
                  <a:lnTo>
                    <a:pt x="16847" y="13685"/>
                  </a:lnTo>
                  <a:lnTo>
                    <a:pt x="16813" y="13674"/>
                  </a:lnTo>
                  <a:lnTo>
                    <a:pt x="16768" y="13685"/>
                  </a:lnTo>
                  <a:lnTo>
                    <a:pt x="16734" y="13696"/>
                  </a:lnTo>
                  <a:lnTo>
                    <a:pt x="16699" y="13719"/>
                  </a:lnTo>
                  <a:lnTo>
                    <a:pt x="16665" y="13753"/>
                  </a:lnTo>
                  <a:lnTo>
                    <a:pt x="14675" y="12593"/>
                  </a:lnTo>
                  <a:lnTo>
                    <a:pt x="14686" y="12559"/>
                  </a:lnTo>
                  <a:lnTo>
                    <a:pt x="14686" y="12513"/>
                  </a:lnTo>
                  <a:lnTo>
                    <a:pt x="14686" y="12468"/>
                  </a:lnTo>
                  <a:lnTo>
                    <a:pt x="14675" y="12422"/>
                  </a:lnTo>
                  <a:lnTo>
                    <a:pt x="14652" y="12377"/>
                  </a:lnTo>
                  <a:lnTo>
                    <a:pt x="14618" y="12343"/>
                  </a:lnTo>
                  <a:lnTo>
                    <a:pt x="14595" y="12308"/>
                  </a:lnTo>
                  <a:lnTo>
                    <a:pt x="14549" y="12286"/>
                  </a:lnTo>
                  <a:lnTo>
                    <a:pt x="14515" y="12274"/>
                  </a:lnTo>
                  <a:lnTo>
                    <a:pt x="14470" y="12263"/>
                  </a:lnTo>
                  <a:lnTo>
                    <a:pt x="14470" y="9942"/>
                  </a:lnTo>
                  <a:lnTo>
                    <a:pt x="14527" y="9920"/>
                  </a:lnTo>
                  <a:lnTo>
                    <a:pt x="14584" y="9874"/>
                  </a:lnTo>
                  <a:lnTo>
                    <a:pt x="14618" y="9817"/>
                  </a:lnTo>
                  <a:lnTo>
                    <a:pt x="14629" y="9749"/>
                  </a:lnTo>
                  <a:lnTo>
                    <a:pt x="14629" y="9715"/>
                  </a:lnTo>
                  <a:lnTo>
                    <a:pt x="14618" y="9681"/>
                  </a:lnTo>
                  <a:lnTo>
                    <a:pt x="16608" y="8532"/>
                  </a:lnTo>
                  <a:lnTo>
                    <a:pt x="16643" y="8577"/>
                  </a:lnTo>
                  <a:lnTo>
                    <a:pt x="16688" y="8611"/>
                  </a:lnTo>
                  <a:lnTo>
                    <a:pt x="16745" y="8634"/>
                  </a:lnTo>
                  <a:lnTo>
                    <a:pt x="16813" y="8646"/>
                  </a:lnTo>
                  <a:lnTo>
                    <a:pt x="16870" y="8634"/>
                  </a:lnTo>
                  <a:lnTo>
                    <a:pt x="16927" y="8611"/>
                  </a:lnTo>
                  <a:lnTo>
                    <a:pt x="16972" y="8577"/>
                  </a:lnTo>
                  <a:lnTo>
                    <a:pt x="17018" y="8532"/>
                  </a:lnTo>
                  <a:lnTo>
                    <a:pt x="17962" y="9078"/>
                  </a:lnTo>
                  <a:lnTo>
                    <a:pt x="17962" y="9021"/>
                  </a:lnTo>
                  <a:lnTo>
                    <a:pt x="17029" y="8486"/>
                  </a:lnTo>
                  <a:lnTo>
                    <a:pt x="17041" y="8441"/>
                  </a:lnTo>
                  <a:lnTo>
                    <a:pt x="17052" y="8407"/>
                  </a:lnTo>
                  <a:lnTo>
                    <a:pt x="17041" y="8361"/>
                  </a:lnTo>
                  <a:lnTo>
                    <a:pt x="17029" y="8316"/>
                  </a:lnTo>
                  <a:lnTo>
                    <a:pt x="17018" y="8282"/>
                  </a:lnTo>
                  <a:lnTo>
                    <a:pt x="16984" y="8247"/>
                  </a:lnTo>
                  <a:lnTo>
                    <a:pt x="16961" y="8213"/>
                  </a:lnTo>
                  <a:lnTo>
                    <a:pt x="16916" y="8191"/>
                  </a:lnTo>
                  <a:lnTo>
                    <a:pt x="16881" y="8179"/>
                  </a:lnTo>
                  <a:lnTo>
                    <a:pt x="16836" y="8168"/>
                  </a:lnTo>
                  <a:lnTo>
                    <a:pt x="16836" y="5813"/>
                  </a:lnTo>
                  <a:lnTo>
                    <a:pt x="16893" y="5790"/>
                  </a:lnTo>
                  <a:lnTo>
                    <a:pt x="16938" y="5756"/>
                  </a:lnTo>
                  <a:lnTo>
                    <a:pt x="16972" y="5711"/>
                  </a:lnTo>
                  <a:lnTo>
                    <a:pt x="16984" y="5642"/>
                  </a:lnTo>
                  <a:lnTo>
                    <a:pt x="16972" y="5586"/>
                  </a:lnTo>
                  <a:lnTo>
                    <a:pt x="17962" y="5017"/>
                  </a:lnTo>
                  <a:lnTo>
                    <a:pt x="17962" y="4960"/>
                  </a:lnTo>
                  <a:lnTo>
                    <a:pt x="16950" y="5540"/>
                  </a:lnTo>
                  <a:lnTo>
                    <a:pt x="16916" y="5517"/>
                  </a:lnTo>
                  <a:lnTo>
                    <a:pt x="16893" y="5495"/>
                  </a:lnTo>
                  <a:lnTo>
                    <a:pt x="16847" y="5483"/>
                  </a:lnTo>
                  <a:lnTo>
                    <a:pt x="16813" y="5472"/>
                  </a:lnTo>
                  <a:lnTo>
                    <a:pt x="16768" y="5483"/>
                  </a:lnTo>
                  <a:lnTo>
                    <a:pt x="16734" y="5495"/>
                  </a:lnTo>
                  <a:lnTo>
                    <a:pt x="16699" y="5517"/>
                  </a:lnTo>
                  <a:lnTo>
                    <a:pt x="16677" y="5540"/>
                  </a:lnTo>
                  <a:lnTo>
                    <a:pt x="14663" y="4380"/>
                  </a:lnTo>
                  <a:lnTo>
                    <a:pt x="14675" y="4334"/>
                  </a:lnTo>
                  <a:lnTo>
                    <a:pt x="14675" y="4300"/>
                  </a:lnTo>
                  <a:lnTo>
                    <a:pt x="14675" y="4255"/>
                  </a:lnTo>
                  <a:lnTo>
                    <a:pt x="14663" y="4209"/>
                  </a:lnTo>
                  <a:lnTo>
                    <a:pt x="14640" y="4175"/>
                  </a:lnTo>
                  <a:lnTo>
                    <a:pt x="14618" y="4141"/>
                  </a:lnTo>
                  <a:lnTo>
                    <a:pt x="14584" y="4118"/>
                  </a:lnTo>
                  <a:lnTo>
                    <a:pt x="14549" y="4095"/>
                  </a:lnTo>
                  <a:lnTo>
                    <a:pt x="14515" y="4073"/>
                  </a:lnTo>
                  <a:lnTo>
                    <a:pt x="14470" y="4061"/>
                  </a:lnTo>
                  <a:lnTo>
                    <a:pt x="14470" y="1775"/>
                  </a:lnTo>
                  <a:lnTo>
                    <a:pt x="14515" y="1763"/>
                  </a:lnTo>
                  <a:lnTo>
                    <a:pt x="14549" y="1752"/>
                  </a:lnTo>
                  <a:lnTo>
                    <a:pt x="14584" y="1729"/>
                  </a:lnTo>
                  <a:lnTo>
                    <a:pt x="14618" y="1695"/>
                  </a:lnTo>
                  <a:lnTo>
                    <a:pt x="14640" y="1661"/>
                  </a:lnTo>
                  <a:lnTo>
                    <a:pt x="14663" y="1627"/>
                  </a:lnTo>
                  <a:lnTo>
                    <a:pt x="14675" y="1581"/>
                  </a:lnTo>
                  <a:lnTo>
                    <a:pt x="14675" y="1536"/>
                  </a:lnTo>
                  <a:lnTo>
                    <a:pt x="14675" y="1490"/>
                  </a:lnTo>
                  <a:lnTo>
                    <a:pt x="14652" y="1445"/>
                  </a:lnTo>
                  <a:lnTo>
                    <a:pt x="16643" y="296"/>
                  </a:lnTo>
                  <a:lnTo>
                    <a:pt x="16677" y="330"/>
                  </a:lnTo>
                  <a:lnTo>
                    <a:pt x="16711" y="364"/>
                  </a:lnTo>
                  <a:lnTo>
                    <a:pt x="16756" y="376"/>
                  </a:lnTo>
                  <a:lnTo>
                    <a:pt x="16813" y="387"/>
                  </a:lnTo>
                  <a:lnTo>
                    <a:pt x="16859" y="376"/>
                  </a:lnTo>
                  <a:lnTo>
                    <a:pt x="16904" y="353"/>
                  </a:lnTo>
                  <a:lnTo>
                    <a:pt x="16938" y="330"/>
                  </a:lnTo>
                  <a:lnTo>
                    <a:pt x="16972" y="296"/>
                  </a:lnTo>
                  <a:lnTo>
                    <a:pt x="17962" y="865"/>
                  </a:lnTo>
                  <a:lnTo>
                    <a:pt x="17962" y="808"/>
                  </a:lnTo>
                  <a:lnTo>
                    <a:pt x="16995" y="251"/>
                  </a:lnTo>
                  <a:lnTo>
                    <a:pt x="16995" y="194"/>
                  </a:lnTo>
                  <a:lnTo>
                    <a:pt x="16995" y="160"/>
                  </a:lnTo>
                  <a:lnTo>
                    <a:pt x="16984" y="114"/>
                  </a:lnTo>
                  <a:lnTo>
                    <a:pt x="16972" y="91"/>
                  </a:lnTo>
                  <a:lnTo>
                    <a:pt x="16950" y="57"/>
                  </a:lnTo>
                  <a:lnTo>
                    <a:pt x="16916" y="34"/>
                  </a:lnTo>
                  <a:lnTo>
                    <a:pt x="16881" y="12"/>
                  </a:lnTo>
                  <a:lnTo>
                    <a:pt x="16847" y="0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9000">
                  <a:schemeClr val="dk1"/>
                </a:gs>
                <a:gs pos="100000">
                  <a:srgbClr val="FFFFFF">
                    <a:alpha val="45098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5"/>
            <p:cNvSpPr/>
            <p:nvPr/>
          </p:nvSpPr>
          <p:spPr>
            <a:xfrm>
              <a:off x="7506755" y="0"/>
              <a:ext cx="1041940" cy="765624"/>
            </a:xfrm>
            <a:custGeom>
              <a:avLst/>
              <a:gdLst/>
              <a:ahLst/>
              <a:cxnLst/>
              <a:rect l="l" t="t" r="r" b="b"/>
              <a:pathLst>
                <a:path w="9955" h="7315" extrusionOk="0">
                  <a:moveTo>
                    <a:pt x="5222" y="1741"/>
                  </a:moveTo>
                  <a:lnTo>
                    <a:pt x="7179" y="2867"/>
                  </a:lnTo>
                  <a:lnTo>
                    <a:pt x="7156" y="2912"/>
                  </a:lnTo>
                  <a:lnTo>
                    <a:pt x="7156" y="2958"/>
                  </a:lnTo>
                  <a:lnTo>
                    <a:pt x="7156" y="3003"/>
                  </a:lnTo>
                  <a:lnTo>
                    <a:pt x="7167" y="3049"/>
                  </a:lnTo>
                  <a:lnTo>
                    <a:pt x="7190" y="3083"/>
                  </a:lnTo>
                  <a:lnTo>
                    <a:pt x="7213" y="3117"/>
                  </a:lnTo>
                  <a:lnTo>
                    <a:pt x="7247" y="3140"/>
                  </a:lnTo>
                  <a:lnTo>
                    <a:pt x="7281" y="3163"/>
                  </a:lnTo>
                  <a:lnTo>
                    <a:pt x="7315" y="3174"/>
                  </a:lnTo>
                  <a:lnTo>
                    <a:pt x="7361" y="3185"/>
                  </a:lnTo>
                  <a:lnTo>
                    <a:pt x="7361" y="5483"/>
                  </a:lnTo>
                  <a:lnTo>
                    <a:pt x="7315" y="5495"/>
                  </a:lnTo>
                  <a:lnTo>
                    <a:pt x="7270" y="5506"/>
                  </a:lnTo>
                  <a:lnTo>
                    <a:pt x="7236" y="5529"/>
                  </a:lnTo>
                  <a:lnTo>
                    <a:pt x="7202" y="5552"/>
                  </a:lnTo>
                  <a:lnTo>
                    <a:pt x="7179" y="5597"/>
                  </a:lnTo>
                  <a:lnTo>
                    <a:pt x="7156" y="5631"/>
                  </a:lnTo>
                  <a:lnTo>
                    <a:pt x="7145" y="5677"/>
                  </a:lnTo>
                  <a:lnTo>
                    <a:pt x="7133" y="5722"/>
                  </a:lnTo>
                  <a:lnTo>
                    <a:pt x="7145" y="5768"/>
                  </a:lnTo>
                  <a:lnTo>
                    <a:pt x="7156" y="5802"/>
                  </a:lnTo>
                  <a:lnTo>
                    <a:pt x="5211" y="6928"/>
                  </a:lnTo>
                  <a:lnTo>
                    <a:pt x="5177" y="6882"/>
                  </a:lnTo>
                  <a:lnTo>
                    <a:pt x="5131" y="6848"/>
                  </a:lnTo>
                  <a:lnTo>
                    <a:pt x="5074" y="6826"/>
                  </a:lnTo>
                  <a:lnTo>
                    <a:pt x="5006" y="6814"/>
                  </a:lnTo>
                  <a:lnTo>
                    <a:pt x="4949" y="6826"/>
                  </a:lnTo>
                  <a:lnTo>
                    <a:pt x="4892" y="6848"/>
                  </a:lnTo>
                  <a:lnTo>
                    <a:pt x="4847" y="6882"/>
                  </a:lnTo>
                  <a:lnTo>
                    <a:pt x="4801" y="6928"/>
                  </a:lnTo>
                  <a:lnTo>
                    <a:pt x="2867" y="5802"/>
                  </a:lnTo>
                  <a:lnTo>
                    <a:pt x="2879" y="5768"/>
                  </a:lnTo>
                  <a:lnTo>
                    <a:pt x="2879" y="5722"/>
                  </a:lnTo>
                  <a:lnTo>
                    <a:pt x="2879" y="5677"/>
                  </a:lnTo>
                  <a:lnTo>
                    <a:pt x="2867" y="5631"/>
                  </a:lnTo>
                  <a:lnTo>
                    <a:pt x="2845" y="5597"/>
                  </a:lnTo>
                  <a:lnTo>
                    <a:pt x="2822" y="5563"/>
                  </a:lnTo>
                  <a:lnTo>
                    <a:pt x="2788" y="5529"/>
                  </a:lnTo>
                  <a:lnTo>
                    <a:pt x="2754" y="5506"/>
                  </a:lnTo>
                  <a:lnTo>
                    <a:pt x="2708" y="5483"/>
                  </a:lnTo>
                  <a:lnTo>
                    <a:pt x="2663" y="5483"/>
                  </a:lnTo>
                  <a:lnTo>
                    <a:pt x="2663" y="3185"/>
                  </a:lnTo>
                  <a:lnTo>
                    <a:pt x="2708" y="3174"/>
                  </a:lnTo>
                  <a:lnTo>
                    <a:pt x="2742" y="3163"/>
                  </a:lnTo>
                  <a:lnTo>
                    <a:pt x="2776" y="3140"/>
                  </a:lnTo>
                  <a:lnTo>
                    <a:pt x="2811" y="3117"/>
                  </a:lnTo>
                  <a:lnTo>
                    <a:pt x="2833" y="3083"/>
                  </a:lnTo>
                  <a:lnTo>
                    <a:pt x="2845" y="3049"/>
                  </a:lnTo>
                  <a:lnTo>
                    <a:pt x="2856" y="3003"/>
                  </a:lnTo>
                  <a:lnTo>
                    <a:pt x="2867" y="2958"/>
                  </a:lnTo>
                  <a:lnTo>
                    <a:pt x="2856" y="2912"/>
                  </a:lnTo>
                  <a:lnTo>
                    <a:pt x="2845" y="2867"/>
                  </a:lnTo>
                  <a:lnTo>
                    <a:pt x="4790" y="1752"/>
                  </a:lnTo>
                  <a:lnTo>
                    <a:pt x="4835" y="1798"/>
                  </a:lnTo>
                  <a:lnTo>
                    <a:pt x="4881" y="1832"/>
                  </a:lnTo>
                  <a:lnTo>
                    <a:pt x="4938" y="1866"/>
                  </a:lnTo>
                  <a:lnTo>
                    <a:pt x="5074" y="1866"/>
                  </a:lnTo>
                  <a:lnTo>
                    <a:pt x="5131" y="1832"/>
                  </a:lnTo>
                  <a:lnTo>
                    <a:pt x="5188" y="1798"/>
                  </a:lnTo>
                  <a:lnTo>
                    <a:pt x="5222" y="1741"/>
                  </a:lnTo>
                  <a:close/>
                  <a:moveTo>
                    <a:pt x="251" y="0"/>
                  </a:moveTo>
                  <a:lnTo>
                    <a:pt x="251" y="1354"/>
                  </a:lnTo>
                  <a:lnTo>
                    <a:pt x="194" y="1354"/>
                  </a:lnTo>
                  <a:lnTo>
                    <a:pt x="149" y="1377"/>
                  </a:lnTo>
                  <a:lnTo>
                    <a:pt x="115" y="1400"/>
                  </a:lnTo>
                  <a:lnTo>
                    <a:pt x="69" y="1434"/>
                  </a:lnTo>
                  <a:lnTo>
                    <a:pt x="46" y="1468"/>
                  </a:lnTo>
                  <a:lnTo>
                    <a:pt x="24" y="1513"/>
                  </a:lnTo>
                  <a:lnTo>
                    <a:pt x="12" y="1559"/>
                  </a:lnTo>
                  <a:lnTo>
                    <a:pt x="1" y="1616"/>
                  </a:lnTo>
                  <a:lnTo>
                    <a:pt x="12" y="1673"/>
                  </a:lnTo>
                  <a:lnTo>
                    <a:pt x="24" y="1718"/>
                  </a:lnTo>
                  <a:lnTo>
                    <a:pt x="46" y="1764"/>
                  </a:lnTo>
                  <a:lnTo>
                    <a:pt x="81" y="1798"/>
                  </a:lnTo>
                  <a:lnTo>
                    <a:pt x="115" y="1832"/>
                  </a:lnTo>
                  <a:lnTo>
                    <a:pt x="160" y="1855"/>
                  </a:lnTo>
                  <a:lnTo>
                    <a:pt x="217" y="1877"/>
                  </a:lnTo>
                  <a:lnTo>
                    <a:pt x="342" y="1877"/>
                  </a:lnTo>
                  <a:lnTo>
                    <a:pt x="399" y="1843"/>
                  </a:lnTo>
                  <a:lnTo>
                    <a:pt x="456" y="1809"/>
                  </a:lnTo>
                  <a:lnTo>
                    <a:pt x="501" y="1752"/>
                  </a:lnTo>
                  <a:lnTo>
                    <a:pt x="2435" y="2867"/>
                  </a:lnTo>
                  <a:lnTo>
                    <a:pt x="2412" y="2912"/>
                  </a:lnTo>
                  <a:lnTo>
                    <a:pt x="2412" y="2958"/>
                  </a:lnTo>
                  <a:lnTo>
                    <a:pt x="2412" y="3003"/>
                  </a:lnTo>
                  <a:lnTo>
                    <a:pt x="2424" y="3049"/>
                  </a:lnTo>
                  <a:lnTo>
                    <a:pt x="2447" y="3083"/>
                  </a:lnTo>
                  <a:lnTo>
                    <a:pt x="2469" y="3117"/>
                  </a:lnTo>
                  <a:lnTo>
                    <a:pt x="2503" y="3140"/>
                  </a:lnTo>
                  <a:lnTo>
                    <a:pt x="2538" y="3163"/>
                  </a:lnTo>
                  <a:lnTo>
                    <a:pt x="2572" y="3185"/>
                  </a:lnTo>
                  <a:lnTo>
                    <a:pt x="2617" y="3185"/>
                  </a:lnTo>
                  <a:lnTo>
                    <a:pt x="2617" y="5483"/>
                  </a:lnTo>
                  <a:lnTo>
                    <a:pt x="2572" y="5483"/>
                  </a:lnTo>
                  <a:lnTo>
                    <a:pt x="2526" y="5506"/>
                  </a:lnTo>
                  <a:lnTo>
                    <a:pt x="2492" y="5529"/>
                  </a:lnTo>
                  <a:lnTo>
                    <a:pt x="2458" y="5552"/>
                  </a:lnTo>
                  <a:lnTo>
                    <a:pt x="2435" y="5586"/>
                  </a:lnTo>
                  <a:lnTo>
                    <a:pt x="2412" y="5631"/>
                  </a:lnTo>
                  <a:lnTo>
                    <a:pt x="2401" y="5677"/>
                  </a:lnTo>
                  <a:lnTo>
                    <a:pt x="2390" y="5722"/>
                  </a:lnTo>
                  <a:lnTo>
                    <a:pt x="2401" y="5768"/>
                  </a:lnTo>
                  <a:lnTo>
                    <a:pt x="2412" y="5813"/>
                  </a:lnTo>
                  <a:lnTo>
                    <a:pt x="2435" y="5859"/>
                  </a:lnTo>
                  <a:lnTo>
                    <a:pt x="2469" y="5893"/>
                  </a:lnTo>
                  <a:lnTo>
                    <a:pt x="2503" y="5927"/>
                  </a:lnTo>
                  <a:lnTo>
                    <a:pt x="2549" y="5950"/>
                  </a:lnTo>
                  <a:lnTo>
                    <a:pt x="2594" y="5961"/>
                  </a:lnTo>
                  <a:lnTo>
                    <a:pt x="2708" y="5961"/>
                  </a:lnTo>
                  <a:lnTo>
                    <a:pt x="2765" y="5938"/>
                  </a:lnTo>
                  <a:lnTo>
                    <a:pt x="2811" y="5893"/>
                  </a:lnTo>
                  <a:lnTo>
                    <a:pt x="2845" y="5847"/>
                  </a:lnTo>
                  <a:lnTo>
                    <a:pt x="4779" y="6962"/>
                  </a:lnTo>
                  <a:lnTo>
                    <a:pt x="4767" y="7008"/>
                  </a:lnTo>
                  <a:lnTo>
                    <a:pt x="4756" y="7064"/>
                  </a:lnTo>
                  <a:lnTo>
                    <a:pt x="4767" y="7121"/>
                  </a:lnTo>
                  <a:lnTo>
                    <a:pt x="4779" y="7167"/>
                  </a:lnTo>
                  <a:lnTo>
                    <a:pt x="4801" y="7212"/>
                  </a:lnTo>
                  <a:lnTo>
                    <a:pt x="4835" y="7246"/>
                  </a:lnTo>
                  <a:lnTo>
                    <a:pt x="4870" y="7281"/>
                  </a:lnTo>
                  <a:lnTo>
                    <a:pt x="4915" y="7303"/>
                  </a:lnTo>
                  <a:lnTo>
                    <a:pt x="4961" y="7315"/>
                  </a:lnTo>
                  <a:lnTo>
                    <a:pt x="5063" y="7315"/>
                  </a:lnTo>
                  <a:lnTo>
                    <a:pt x="5108" y="7303"/>
                  </a:lnTo>
                  <a:lnTo>
                    <a:pt x="5154" y="7281"/>
                  </a:lnTo>
                  <a:lnTo>
                    <a:pt x="5188" y="7246"/>
                  </a:lnTo>
                  <a:lnTo>
                    <a:pt x="5222" y="7212"/>
                  </a:lnTo>
                  <a:lnTo>
                    <a:pt x="5245" y="7167"/>
                  </a:lnTo>
                  <a:lnTo>
                    <a:pt x="5256" y="7121"/>
                  </a:lnTo>
                  <a:lnTo>
                    <a:pt x="5256" y="7064"/>
                  </a:lnTo>
                  <a:lnTo>
                    <a:pt x="5256" y="7019"/>
                  </a:lnTo>
                  <a:lnTo>
                    <a:pt x="5234" y="6962"/>
                  </a:lnTo>
                  <a:lnTo>
                    <a:pt x="7179" y="5847"/>
                  </a:lnTo>
                  <a:lnTo>
                    <a:pt x="7213" y="5893"/>
                  </a:lnTo>
                  <a:lnTo>
                    <a:pt x="7258" y="5927"/>
                  </a:lnTo>
                  <a:lnTo>
                    <a:pt x="7315" y="5950"/>
                  </a:lnTo>
                  <a:lnTo>
                    <a:pt x="7384" y="5961"/>
                  </a:lnTo>
                  <a:lnTo>
                    <a:pt x="7429" y="5961"/>
                  </a:lnTo>
                  <a:lnTo>
                    <a:pt x="7475" y="5938"/>
                  </a:lnTo>
                  <a:lnTo>
                    <a:pt x="7509" y="5916"/>
                  </a:lnTo>
                  <a:lnTo>
                    <a:pt x="7554" y="5893"/>
                  </a:lnTo>
                  <a:lnTo>
                    <a:pt x="7577" y="5859"/>
                  </a:lnTo>
                  <a:lnTo>
                    <a:pt x="7600" y="5813"/>
                  </a:lnTo>
                  <a:lnTo>
                    <a:pt x="7611" y="5768"/>
                  </a:lnTo>
                  <a:lnTo>
                    <a:pt x="7622" y="5722"/>
                  </a:lnTo>
                  <a:lnTo>
                    <a:pt x="7611" y="5677"/>
                  </a:lnTo>
                  <a:lnTo>
                    <a:pt x="7600" y="5631"/>
                  </a:lnTo>
                  <a:lnTo>
                    <a:pt x="7588" y="5597"/>
                  </a:lnTo>
                  <a:lnTo>
                    <a:pt x="7554" y="5563"/>
                  </a:lnTo>
                  <a:lnTo>
                    <a:pt x="7531" y="5529"/>
                  </a:lnTo>
                  <a:lnTo>
                    <a:pt x="7486" y="5506"/>
                  </a:lnTo>
                  <a:lnTo>
                    <a:pt x="7452" y="5495"/>
                  </a:lnTo>
                  <a:lnTo>
                    <a:pt x="7406" y="5483"/>
                  </a:lnTo>
                  <a:lnTo>
                    <a:pt x="7406" y="3185"/>
                  </a:lnTo>
                  <a:lnTo>
                    <a:pt x="7452" y="3174"/>
                  </a:lnTo>
                  <a:lnTo>
                    <a:pt x="7486" y="3163"/>
                  </a:lnTo>
                  <a:lnTo>
                    <a:pt x="7520" y="3140"/>
                  </a:lnTo>
                  <a:lnTo>
                    <a:pt x="7543" y="3117"/>
                  </a:lnTo>
                  <a:lnTo>
                    <a:pt x="7566" y="3083"/>
                  </a:lnTo>
                  <a:lnTo>
                    <a:pt x="7588" y="3049"/>
                  </a:lnTo>
                  <a:lnTo>
                    <a:pt x="7600" y="3003"/>
                  </a:lnTo>
                  <a:lnTo>
                    <a:pt x="7600" y="2958"/>
                  </a:lnTo>
                  <a:lnTo>
                    <a:pt x="7600" y="2912"/>
                  </a:lnTo>
                  <a:lnTo>
                    <a:pt x="7588" y="2878"/>
                  </a:lnTo>
                  <a:lnTo>
                    <a:pt x="9579" y="1718"/>
                  </a:lnTo>
                  <a:lnTo>
                    <a:pt x="9613" y="1764"/>
                  </a:lnTo>
                  <a:lnTo>
                    <a:pt x="9647" y="1786"/>
                  </a:lnTo>
                  <a:lnTo>
                    <a:pt x="9693" y="1809"/>
                  </a:lnTo>
                  <a:lnTo>
                    <a:pt x="9750" y="1820"/>
                  </a:lnTo>
                  <a:lnTo>
                    <a:pt x="9784" y="1809"/>
                  </a:lnTo>
                  <a:lnTo>
                    <a:pt x="9829" y="1798"/>
                  </a:lnTo>
                  <a:lnTo>
                    <a:pt x="9863" y="1786"/>
                  </a:lnTo>
                  <a:lnTo>
                    <a:pt x="9886" y="1752"/>
                  </a:lnTo>
                  <a:lnTo>
                    <a:pt x="9920" y="1729"/>
                  </a:lnTo>
                  <a:lnTo>
                    <a:pt x="9932" y="1695"/>
                  </a:lnTo>
                  <a:lnTo>
                    <a:pt x="9943" y="1661"/>
                  </a:lnTo>
                  <a:lnTo>
                    <a:pt x="9954" y="1616"/>
                  </a:lnTo>
                  <a:lnTo>
                    <a:pt x="9943" y="1582"/>
                  </a:lnTo>
                  <a:lnTo>
                    <a:pt x="9932" y="1547"/>
                  </a:lnTo>
                  <a:lnTo>
                    <a:pt x="9897" y="1479"/>
                  </a:lnTo>
                  <a:lnTo>
                    <a:pt x="9841" y="1445"/>
                  </a:lnTo>
                  <a:lnTo>
                    <a:pt x="9772" y="1422"/>
                  </a:lnTo>
                  <a:lnTo>
                    <a:pt x="9772" y="0"/>
                  </a:lnTo>
                  <a:lnTo>
                    <a:pt x="9727" y="0"/>
                  </a:lnTo>
                  <a:lnTo>
                    <a:pt x="9727" y="1411"/>
                  </a:lnTo>
                  <a:lnTo>
                    <a:pt x="9693" y="1422"/>
                  </a:lnTo>
                  <a:lnTo>
                    <a:pt x="9659" y="1434"/>
                  </a:lnTo>
                  <a:lnTo>
                    <a:pt x="9602" y="1479"/>
                  </a:lnTo>
                  <a:lnTo>
                    <a:pt x="9568" y="1536"/>
                  </a:lnTo>
                  <a:lnTo>
                    <a:pt x="9556" y="1582"/>
                  </a:lnTo>
                  <a:lnTo>
                    <a:pt x="9545" y="1616"/>
                  </a:lnTo>
                  <a:lnTo>
                    <a:pt x="9556" y="1684"/>
                  </a:lnTo>
                  <a:lnTo>
                    <a:pt x="7566" y="2833"/>
                  </a:lnTo>
                  <a:lnTo>
                    <a:pt x="7531" y="2799"/>
                  </a:lnTo>
                  <a:lnTo>
                    <a:pt x="7486" y="2765"/>
                  </a:lnTo>
                  <a:lnTo>
                    <a:pt x="7429" y="2742"/>
                  </a:lnTo>
                  <a:lnTo>
                    <a:pt x="7327" y="2742"/>
                  </a:lnTo>
                  <a:lnTo>
                    <a:pt x="7281" y="2765"/>
                  </a:lnTo>
                  <a:lnTo>
                    <a:pt x="7236" y="2787"/>
                  </a:lnTo>
                  <a:lnTo>
                    <a:pt x="7202" y="2833"/>
                  </a:lnTo>
                  <a:lnTo>
                    <a:pt x="5245" y="1707"/>
                  </a:lnTo>
                  <a:lnTo>
                    <a:pt x="5256" y="1661"/>
                  </a:lnTo>
                  <a:lnTo>
                    <a:pt x="5268" y="1616"/>
                  </a:lnTo>
                  <a:lnTo>
                    <a:pt x="5256" y="1570"/>
                  </a:lnTo>
                  <a:lnTo>
                    <a:pt x="5245" y="1525"/>
                  </a:lnTo>
                  <a:lnTo>
                    <a:pt x="5222" y="1479"/>
                  </a:lnTo>
                  <a:lnTo>
                    <a:pt x="5199" y="1445"/>
                  </a:lnTo>
                  <a:lnTo>
                    <a:pt x="5165" y="1411"/>
                  </a:lnTo>
                  <a:lnTo>
                    <a:pt x="5120" y="1388"/>
                  </a:lnTo>
                  <a:lnTo>
                    <a:pt x="5086" y="1377"/>
                  </a:lnTo>
                  <a:lnTo>
                    <a:pt x="5040" y="1365"/>
                  </a:lnTo>
                  <a:lnTo>
                    <a:pt x="5040" y="0"/>
                  </a:lnTo>
                  <a:lnTo>
                    <a:pt x="4995" y="0"/>
                  </a:lnTo>
                  <a:lnTo>
                    <a:pt x="4995" y="1365"/>
                  </a:lnTo>
                  <a:lnTo>
                    <a:pt x="4938" y="1365"/>
                  </a:lnTo>
                  <a:lnTo>
                    <a:pt x="4892" y="1388"/>
                  </a:lnTo>
                  <a:lnTo>
                    <a:pt x="4858" y="1411"/>
                  </a:lnTo>
                  <a:lnTo>
                    <a:pt x="4824" y="1445"/>
                  </a:lnTo>
                  <a:lnTo>
                    <a:pt x="4790" y="1479"/>
                  </a:lnTo>
                  <a:lnTo>
                    <a:pt x="4767" y="1525"/>
                  </a:lnTo>
                  <a:lnTo>
                    <a:pt x="4756" y="1570"/>
                  </a:lnTo>
                  <a:lnTo>
                    <a:pt x="4756" y="1616"/>
                  </a:lnTo>
                  <a:lnTo>
                    <a:pt x="4756" y="1661"/>
                  </a:lnTo>
                  <a:lnTo>
                    <a:pt x="4767" y="1707"/>
                  </a:lnTo>
                  <a:lnTo>
                    <a:pt x="2822" y="2833"/>
                  </a:lnTo>
                  <a:lnTo>
                    <a:pt x="2788" y="2799"/>
                  </a:lnTo>
                  <a:lnTo>
                    <a:pt x="2742" y="2765"/>
                  </a:lnTo>
                  <a:lnTo>
                    <a:pt x="2697" y="2742"/>
                  </a:lnTo>
                  <a:lnTo>
                    <a:pt x="2583" y="2742"/>
                  </a:lnTo>
                  <a:lnTo>
                    <a:pt x="2538" y="2765"/>
                  </a:lnTo>
                  <a:lnTo>
                    <a:pt x="2492" y="2787"/>
                  </a:lnTo>
                  <a:lnTo>
                    <a:pt x="2458" y="2833"/>
                  </a:lnTo>
                  <a:lnTo>
                    <a:pt x="513" y="1707"/>
                  </a:lnTo>
                  <a:lnTo>
                    <a:pt x="536" y="1661"/>
                  </a:lnTo>
                  <a:lnTo>
                    <a:pt x="536" y="1616"/>
                  </a:lnTo>
                  <a:lnTo>
                    <a:pt x="536" y="1570"/>
                  </a:lnTo>
                  <a:lnTo>
                    <a:pt x="513" y="1513"/>
                  </a:lnTo>
                  <a:lnTo>
                    <a:pt x="490" y="1479"/>
                  </a:lnTo>
                  <a:lnTo>
                    <a:pt x="467" y="1434"/>
                  </a:lnTo>
                  <a:lnTo>
                    <a:pt x="433" y="1400"/>
                  </a:lnTo>
                  <a:lnTo>
                    <a:pt x="388" y="1377"/>
                  </a:lnTo>
                  <a:lnTo>
                    <a:pt x="342" y="1354"/>
                  </a:lnTo>
                  <a:lnTo>
                    <a:pt x="297" y="1354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5"/>
            <p:cNvSpPr/>
            <p:nvPr/>
          </p:nvSpPr>
          <p:spPr>
            <a:xfrm>
              <a:off x="6516196" y="2293129"/>
              <a:ext cx="2627824" cy="2850342"/>
            </a:xfrm>
            <a:custGeom>
              <a:avLst/>
              <a:gdLst/>
              <a:ahLst/>
              <a:cxnLst/>
              <a:rect l="l" t="t" r="r" b="b"/>
              <a:pathLst>
                <a:path w="25107" h="27233" extrusionOk="0">
                  <a:moveTo>
                    <a:pt x="17041" y="353"/>
                  </a:moveTo>
                  <a:lnTo>
                    <a:pt x="19054" y="1513"/>
                  </a:lnTo>
                  <a:lnTo>
                    <a:pt x="19043" y="1582"/>
                  </a:lnTo>
                  <a:lnTo>
                    <a:pt x="19054" y="1638"/>
                  </a:lnTo>
                  <a:lnTo>
                    <a:pt x="19088" y="1695"/>
                  </a:lnTo>
                  <a:lnTo>
                    <a:pt x="19134" y="1729"/>
                  </a:lnTo>
                  <a:lnTo>
                    <a:pt x="19191" y="1752"/>
                  </a:lnTo>
                  <a:lnTo>
                    <a:pt x="19191" y="4141"/>
                  </a:lnTo>
                  <a:lnTo>
                    <a:pt x="19157" y="4141"/>
                  </a:lnTo>
                  <a:lnTo>
                    <a:pt x="19123" y="4152"/>
                  </a:lnTo>
                  <a:lnTo>
                    <a:pt x="19066" y="4198"/>
                  </a:lnTo>
                  <a:lnTo>
                    <a:pt x="19020" y="4266"/>
                  </a:lnTo>
                  <a:lnTo>
                    <a:pt x="19020" y="4300"/>
                  </a:lnTo>
                  <a:lnTo>
                    <a:pt x="19009" y="4334"/>
                  </a:lnTo>
                  <a:lnTo>
                    <a:pt x="19020" y="4369"/>
                  </a:lnTo>
                  <a:lnTo>
                    <a:pt x="19020" y="4403"/>
                  </a:lnTo>
                  <a:lnTo>
                    <a:pt x="17030" y="5563"/>
                  </a:lnTo>
                  <a:lnTo>
                    <a:pt x="16984" y="5529"/>
                  </a:lnTo>
                  <a:lnTo>
                    <a:pt x="16950" y="5495"/>
                  </a:lnTo>
                  <a:lnTo>
                    <a:pt x="16893" y="5472"/>
                  </a:lnTo>
                  <a:lnTo>
                    <a:pt x="16791" y="5472"/>
                  </a:lnTo>
                  <a:lnTo>
                    <a:pt x="16745" y="5495"/>
                  </a:lnTo>
                  <a:lnTo>
                    <a:pt x="16700" y="5517"/>
                  </a:lnTo>
                  <a:lnTo>
                    <a:pt x="16666" y="5563"/>
                  </a:lnTo>
                  <a:lnTo>
                    <a:pt x="14663" y="4403"/>
                  </a:lnTo>
                  <a:lnTo>
                    <a:pt x="14675" y="4334"/>
                  </a:lnTo>
                  <a:lnTo>
                    <a:pt x="14675" y="4300"/>
                  </a:lnTo>
                  <a:lnTo>
                    <a:pt x="14663" y="4266"/>
                  </a:lnTo>
                  <a:lnTo>
                    <a:pt x="14629" y="4198"/>
                  </a:lnTo>
                  <a:lnTo>
                    <a:pt x="14572" y="4164"/>
                  </a:lnTo>
                  <a:lnTo>
                    <a:pt x="14504" y="4141"/>
                  </a:lnTo>
                  <a:lnTo>
                    <a:pt x="14504" y="1775"/>
                  </a:lnTo>
                  <a:lnTo>
                    <a:pt x="14572" y="1764"/>
                  </a:lnTo>
                  <a:lnTo>
                    <a:pt x="14629" y="1718"/>
                  </a:lnTo>
                  <a:lnTo>
                    <a:pt x="14663" y="1650"/>
                  </a:lnTo>
                  <a:lnTo>
                    <a:pt x="14675" y="1616"/>
                  </a:lnTo>
                  <a:lnTo>
                    <a:pt x="14675" y="1582"/>
                  </a:lnTo>
                  <a:lnTo>
                    <a:pt x="14675" y="1536"/>
                  </a:lnTo>
                  <a:lnTo>
                    <a:pt x="14663" y="1502"/>
                  </a:lnTo>
                  <a:lnTo>
                    <a:pt x="16654" y="353"/>
                  </a:lnTo>
                  <a:lnTo>
                    <a:pt x="16688" y="398"/>
                  </a:lnTo>
                  <a:lnTo>
                    <a:pt x="16734" y="433"/>
                  </a:lnTo>
                  <a:lnTo>
                    <a:pt x="16779" y="455"/>
                  </a:lnTo>
                  <a:lnTo>
                    <a:pt x="16848" y="467"/>
                  </a:lnTo>
                  <a:lnTo>
                    <a:pt x="16904" y="455"/>
                  </a:lnTo>
                  <a:lnTo>
                    <a:pt x="16961" y="433"/>
                  </a:lnTo>
                  <a:lnTo>
                    <a:pt x="17007" y="398"/>
                  </a:lnTo>
                  <a:lnTo>
                    <a:pt x="17041" y="353"/>
                  </a:lnTo>
                  <a:close/>
                  <a:moveTo>
                    <a:pt x="9931" y="4460"/>
                  </a:moveTo>
                  <a:lnTo>
                    <a:pt x="11933" y="5620"/>
                  </a:lnTo>
                  <a:lnTo>
                    <a:pt x="11922" y="5688"/>
                  </a:lnTo>
                  <a:lnTo>
                    <a:pt x="11933" y="5756"/>
                  </a:lnTo>
                  <a:lnTo>
                    <a:pt x="11967" y="5802"/>
                  </a:lnTo>
                  <a:lnTo>
                    <a:pt x="12024" y="5847"/>
                  </a:lnTo>
                  <a:lnTo>
                    <a:pt x="12081" y="5859"/>
                  </a:lnTo>
                  <a:lnTo>
                    <a:pt x="12081" y="8248"/>
                  </a:lnTo>
                  <a:lnTo>
                    <a:pt x="12047" y="8248"/>
                  </a:lnTo>
                  <a:lnTo>
                    <a:pt x="12013" y="8259"/>
                  </a:lnTo>
                  <a:lnTo>
                    <a:pt x="11956" y="8304"/>
                  </a:lnTo>
                  <a:lnTo>
                    <a:pt x="11911" y="8373"/>
                  </a:lnTo>
                  <a:lnTo>
                    <a:pt x="11899" y="8407"/>
                  </a:lnTo>
                  <a:lnTo>
                    <a:pt x="11899" y="8441"/>
                  </a:lnTo>
                  <a:lnTo>
                    <a:pt x="11899" y="8475"/>
                  </a:lnTo>
                  <a:lnTo>
                    <a:pt x="11911" y="8509"/>
                  </a:lnTo>
                  <a:lnTo>
                    <a:pt x="9931" y="9658"/>
                  </a:lnTo>
                  <a:lnTo>
                    <a:pt x="9897" y="9613"/>
                  </a:lnTo>
                  <a:lnTo>
                    <a:pt x="9852" y="9578"/>
                  </a:lnTo>
                  <a:lnTo>
                    <a:pt x="9795" y="9556"/>
                  </a:lnTo>
                  <a:lnTo>
                    <a:pt x="9738" y="9544"/>
                  </a:lnTo>
                  <a:lnTo>
                    <a:pt x="9670" y="9556"/>
                  </a:lnTo>
                  <a:lnTo>
                    <a:pt x="9613" y="9578"/>
                  </a:lnTo>
                  <a:lnTo>
                    <a:pt x="9567" y="9613"/>
                  </a:lnTo>
                  <a:lnTo>
                    <a:pt x="9533" y="9658"/>
                  </a:lnTo>
                  <a:lnTo>
                    <a:pt x="7565" y="8521"/>
                  </a:lnTo>
                  <a:lnTo>
                    <a:pt x="7577" y="8475"/>
                  </a:lnTo>
                  <a:lnTo>
                    <a:pt x="7577" y="8441"/>
                  </a:lnTo>
                  <a:lnTo>
                    <a:pt x="7577" y="8407"/>
                  </a:lnTo>
                  <a:lnTo>
                    <a:pt x="7565" y="8361"/>
                  </a:lnTo>
                  <a:lnTo>
                    <a:pt x="7542" y="8327"/>
                  </a:lnTo>
                  <a:lnTo>
                    <a:pt x="7520" y="8304"/>
                  </a:lnTo>
                  <a:lnTo>
                    <a:pt x="7463" y="8259"/>
                  </a:lnTo>
                  <a:lnTo>
                    <a:pt x="7429" y="8236"/>
                  </a:lnTo>
                  <a:lnTo>
                    <a:pt x="7383" y="8236"/>
                  </a:lnTo>
                  <a:lnTo>
                    <a:pt x="7383" y="5927"/>
                  </a:lnTo>
                  <a:lnTo>
                    <a:pt x="7429" y="5927"/>
                  </a:lnTo>
                  <a:lnTo>
                    <a:pt x="7474" y="5904"/>
                  </a:lnTo>
                  <a:lnTo>
                    <a:pt x="7508" y="5881"/>
                  </a:lnTo>
                  <a:lnTo>
                    <a:pt x="7542" y="5847"/>
                  </a:lnTo>
                  <a:lnTo>
                    <a:pt x="7577" y="5813"/>
                  </a:lnTo>
                  <a:lnTo>
                    <a:pt x="7588" y="5779"/>
                  </a:lnTo>
                  <a:lnTo>
                    <a:pt x="7611" y="5734"/>
                  </a:lnTo>
                  <a:lnTo>
                    <a:pt x="7611" y="5688"/>
                  </a:lnTo>
                  <a:lnTo>
                    <a:pt x="7599" y="5631"/>
                  </a:lnTo>
                  <a:lnTo>
                    <a:pt x="7588" y="5586"/>
                  </a:lnTo>
                  <a:lnTo>
                    <a:pt x="9533" y="4471"/>
                  </a:lnTo>
                  <a:lnTo>
                    <a:pt x="9567" y="4505"/>
                  </a:lnTo>
                  <a:lnTo>
                    <a:pt x="9613" y="4539"/>
                  </a:lnTo>
                  <a:lnTo>
                    <a:pt x="9670" y="4562"/>
                  </a:lnTo>
                  <a:lnTo>
                    <a:pt x="9738" y="4573"/>
                  </a:lnTo>
                  <a:lnTo>
                    <a:pt x="9795" y="4562"/>
                  </a:lnTo>
                  <a:lnTo>
                    <a:pt x="9852" y="4539"/>
                  </a:lnTo>
                  <a:lnTo>
                    <a:pt x="9897" y="4505"/>
                  </a:lnTo>
                  <a:lnTo>
                    <a:pt x="9931" y="4460"/>
                  </a:lnTo>
                  <a:close/>
                  <a:moveTo>
                    <a:pt x="14641" y="4448"/>
                  </a:moveTo>
                  <a:lnTo>
                    <a:pt x="16643" y="5597"/>
                  </a:lnTo>
                  <a:lnTo>
                    <a:pt x="16631" y="5643"/>
                  </a:lnTo>
                  <a:lnTo>
                    <a:pt x="16620" y="5688"/>
                  </a:lnTo>
                  <a:lnTo>
                    <a:pt x="16631" y="5722"/>
                  </a:lnTo>
                  <a:lnTo>
                    <a:pt x="16643" y="5768"/>
                  </a:lnTo>
                  <a:lnTo>
                    <a:pt x="16654" y="5802"/>
                  </a:lnTo>
                  <a:lnTo>
                    <a:pt x="16677" y="5836"/>
                  </a:lnTo>
                  <a:lnTo>
                    <a:pt x="16711" y="5859"/>
                  </a:lnTo>
                  <a:lnTo>
                    <a:pt x="16745" y="5881"/>
                  </a:lnTo>
                  <a:lnTo>
                    <a:pt x="16779" y="5893"/>
                  </a:lnTo>
                  <a:lnTo>
                    <a:pt x="16825" y="5904"/>
                  </a:lnTo>
                  <a:lnTo>
                    <a:pt x="16825" y="8236"/>
                  </a:lnTo>
                  <a:lnTo>
                    <a:pt x="16779" y="8236"/>
                  </a:lnTo>
                  <a:lnTo>
                    <a:pt x="16745" y="8248"/>
                  </a:lnTo>
                  <a:lnTo>
                    <a:pt x="16711" y="8270"/>
                  </a:lnTo>
                  <a:lnTo>
                    <a:pt x="16688" y="8293"/>
                  </a:lnTo>
                  <a:lnTo>
                    <a:pt x="16666" y="8327"/>
                  </a:lnTo>
                  <a:lnTo>
                    <a:pt x="16643" y="8361"/>
                  </a:lnTo>
                  <a:lnTo>
                    <a:pt x="16631" y="8407"/>
                  </a:lnTo>
                  <a:lnTo>
                    <a:pt x="16631" y="8441"/>
                  </a:lnTo>
                  <a:lnTo>
                    <a:pt x="16631" y="8486"/>
                  </a:lnTo>
                  <a:lnTo>
                    <a:pt x="16643" y="8521"/>
                  </a:lnTo>
                  <a:lnTo>
                    <a:pt x="14663" y="9658"/>
                  </a:lnTo>
                  <a:lnTo>
                    <a:pt x="14629" y="9624"/>
                  </a:lnTo>
                  <a:lnTo>
                    <a:pt x="14584" y="9590"/>
                  </a:lnTo>
                  <a:lnTo>
                    <a:pt x="14527" y="9567"/>
                  </a:lnTo>
                  <a:lnTo>
                    <a:pt x="14470" y="9556"/>
                  </a:lnTo>
                  <a:lnTo>
                    <a:pt x="14413" y="9567"/>
                  </a:lnTo>
                  <a:lnTo>
                    <a:pt x="14368" y="9590"/>
                  </a:lnTo>
                  <a:lnTo>
                    <a:pt x="14322" y="9624"/>
                  </a:lnTo>
                  <a:lnTo>
                    <a:pt x="14288" y="9658"/>
                  </a:lnTo>
                  <a:lnTo>
                    <a:pt x="12297" y="8509"/>
                  </a:lnTo>
                  <a:lnTo>
                    <a:pt x="12309" y="8441"/>
                  </a:lnTo>
                  <a:lnTo>
                    <a:pt x="12297" y="8407"/>
                  </a:lnTo>
                  <a:lnTo>
                    <a:pt x="12297" y="8373"/>
                  </a:lnTo>
                  <a:lnTo>
                    <a:pt x="12252" y="8304"/>
                  </a:lnTo>
                  <a:lnTo>
                    <a:pt x="12195" y="8270"/>
                  </a:lnTo>
                  <a:lnTo>
                    <a:pt x="12127" y="8248"/>
                  </a:lnTo>
                  <a:lnTo>
                    <a:pt x="12127" y="5859"/>
                  </a:lnTo>
                  <a:lnTo>
                    <a:pt x="12195" y="5836"/>
                  </a:lnTo>
                  <a:lnTo>
                    <a:pt x="12240" y="5802"/>
                  </a:lnTo>
                  <a:lnTo>
                    <a:pt x="12275" y="5745"/>
                  </a:lnTo>
                  <a:lnTo>
                    <a:pt x="12286" y="5688"/>
                  </a:lnTo>
                  <a:lnTo>
                    <a:pt x="12275" y="5620"/>
                  </a:lnTo>
                  <a:lnTo>
                    <a:pt x="14299" y="4448"/>
                  </a:lnTo>
                  <a:lnTo>
                    <a:pt x="14334" y="4482"/>
                  </a:lnTo>
                  <a:lnTo>
                    <a:pt x="14379" y="4516"/>
                  </a:lnTo>
                  <a:lnTo>
                    <a:pt x="14425" y="4528"/>
                  </a:lnTo>
                  <a:lnTo>
                    <a:pt x="14470" y="4539"/>
                  </a:lnTo>
                  <a:lnTo>
                    <a:pt x="14527" y="4528"/>
                  </a:lnTo>
                  <a:lnTo>
                    <a:pt x="14572" y="4516"/>
                  </a:lnTo>
                  <a:lnTo>
                    <a:pt x="14607" y="4482"/>
                  </a:lnTo>
                  <a:lnTo>
                    <a:pt x="14641" y="4448"/>
                  </a:lnTo>
                  <a:close/>
                  <a:moveTo>
                    <a:pt x="19384" y="4448"/>
                  </a:moveTo>
                  <a:lnTo>
                    <a:pt x="21432" y="5620"/>
                  </a:lnTo>
                  <a:lnTo>
                    <a:pt x="21420" y="5688"/>
                  </a:lnTo>
                  <a:lnTo>
                    <a:pt x="21432" y="5745"/>
                  </a:lnTo>
                  <a:lnTo>
                    <a:pt x="21455" y="5802"/>
                  </a:lnTo>
                  <a:lnTo>
                    <a:pt x="21511" y="5836"/>
                  </a:lnTo>
                  <a:lnTo>
                    <a:pt x="21568" y="5847"/>
                  </a:lnTo>
                  <a:lnTo>
                    <a:pt x="21568" y="8259"/>
                  </a:lnTo>
                  <a:lnTo>
                    <a:pt x="21500" y="8282"/>
                  </a:lnTo>
                  <a:lnTo>
                    <a:pt x="21443" y="8316"/>
                  </a:lnTo>
                  <a:lnTo>
                    <a:pt x="21409" y="8373"/>
                  </a:lnTo>
                  <a:lnTo>
                    <a:pt x="21398" y="8441"/>
                  </a:lnTo>
                  <a:lnTo>
                    <a:pt x="21409" y="8509"/>
                  </a:lnTo>
                  <a:lnTo>
                    <a:pt x="19418" y="9658"/>
                  </a:lnTo>
                  <a:lnTo>
                    <a:pt x="19373" y="9613"/>
                  </a:lnTo>
                  <a:lnTo>
                    <a:pt x="19327" y="9578"/>
                  </a:lnTo>
                  <a:lnTo>
                    <a:pt x="19270" y="9556"/>
                  </a:lnTo>
                  <a:lnTo>
                    <a:pt x="19214" y="9544"/>
                  </a:lnTo>
                  <a:lnTo>
                    <a:pt x="19157" y="9556"/>
                  </a:lnTo>
                  <a:lnTo>
                    <a:pt x="19100" y="9578"/>
                  </a:lnTo>
                  <a:lnTo>
                    <a:pt x="19054" y="9613"/>
                  </a:lnTo>
                  <a:lnTo>
                    <a:pt x="19009" y="9658"/>
                  </a:lnTo>
                  <a:lnTo>
                    <a:pt x="17041" y="8521"/>
                  </a:lnTo>
                  <a:lnTo>
                    <a:pt x="17052" y="8475"/>
                  </a:lnTo>
                  <a:lnTo>
                    <a:pt x="17052" y="8441"/>
                  </a:lnTo>
                  <a:lnTo>
                    <a:pt x="17052" y="8407"/>
                  </a:lnTo>
                  <a:lnTo>
                    <a:pt x="17041" y="8361"/>
                  </a:lnTo>
                  <a:lnTo>
                    <a:pt x="17030" y="8327"/>
                  </a:lnTo>
                  <a:lnTo>
                    <a:pt x="17007" y="8304"/>
                  </a:lnTo>
                  <a:lnTo>
                    <a:pt x="16939" y="8259"/>
                  </a:lnTo>
                  <a:lnTo>
                    <a:pt x="16904" y="8236"/>
                  </a:lnTo>
                  <a:lnTo>
                    <a:pt x="16870" y="8236"/>
                  </a:lnTo>
                  <a:lnTo>
                    <a:pt x="16870" y="5904"/>
                  </a:lnTo>
                  <a:lnTo>
                    <a:pt x="16904" y="5893"/>
                  </a:lnTo>
                  <a:lnTo>
                    <a:pt x="16950" y="5881"/>
                  </a:lnTo>
                  <a:lnTo>
                    <a:pt x="16973" y="5859"/>
                  </a:lnTo>
                  <a:lnTo>
                    <a:pt x="17007" y="5825"/>
                  </a:lnTo>
                  <a:lnTo>
                    <a:pt x="17030" y="5802"/>
                  </a:lnTo>
                  <a:lnTo>
                    <a:pt x="17052" y="5768"/>
                  </a:lnTo>
                  <a:lnTo>
                    <a:pt x="17052" y="5722"/>
                  </a:lnTo>
                  <a:lnTo>
                    <a:pt x="17064" y="5688"/>
                  </a:lnTo>
                  <a:lnTo>
                    <a:pt x="17052" y="5643"/>
                  </a:lnTo>
                  <a:lnTo>
                    <a:pt x="17041" y="5608"/>
                  </a:lnTo>
                  <a:lnTo>
                    <a:pt x="19043" y="4448"/>
                  </a:lnTo>
                  <a:lnTo>
                    <a:pt x="19077" y="4482"/>
                  </a:lnTo>
                  <a:lnTo>
                    <a:pt x="19111" y="4516"/>
                  </a:lnTo>
                  <a:lnTo>
                    <a:pt x="19157" y="4528"/>
                  </a:lnTo>
                  <a:lnTo>
                    <a:pt x="19214" y="4539"/>
                  </a:lnTo>
                  <a:lnTo>
                    <a:pt x="19259" y="4528"/>
                  </a:lnTo>
                  <a:lnTo>
                    <a:pt x="19316" y="4516"/>
                  </a:lnTo>
                  <a:lnTo>
                    <a:pt x="19350" y="4482"/>
                  </a:lnTo>
                  <a:lnTo>
                    <a:pt x="19384" y="4448"/>
                  </a:lnTo>
                  <a:close/>
                  <a:moveTo>
                    <a:pt x="17018" y="8555"/>
                  </a:moveTo>
                  <a:lnTo>
                    <a:pt x="18986" y="9692"/>
                  </a:lnTo>
                  <a:lnTo>
                    <a:pt x="18975" y="9738"/>
                  </a:lnTo>
                  <a:lnTo>
                    <a:pt x="18975" y="9795"/>
                  </a:lnTo>
                  <a:lnTo>
                    <a:pt x="18975" y="9840"/>
                  </a:lnTo>
                  <a:lnTo>
                    <a:pt x="18986" y="9874"/>
                  </a:lnTo>
                  <a:lnTo>
                    <a:pt x="19009" y="9920"/>
                  </a:lnTo>
                  <a:lnTo>
                    <a:pt x="19032" y="9954"/>
                  </a:lnTo>
                  <a:lnTo>
                    <a:pt x="19066" y="9988"/>
                  </a:lnTo>
                  <a:lnTo>
                    <a:pt x="19111" y="10011"/>
                  </a:lnTo>
                  <a:lnTo>
                    <a:pt x="19145" y="10022"/>
                  </a:lnTo>
                  <a:lnTo>
                    <a:pt x="19191" y="10033"/>
                  </a:lnTo>
                  <a:lnTo>
                    <a:pt x="19191" y="12377"/>
                  </a:lnTo>
                  <a:lnTo>
                    <a:pt x="19134" y="12388"/>
                  </a:lnTo>
                  <a:lnTo>
                    <a:pt x="19088" y="12434"/>
                  </a:lnTo>
                  <a:lnTo>
                    <a:pt x="19054" y="12479"/>
                  </a:lnTo>
                  <a:lnTo>
                    <a:pt x="19043" y="12547"/>
                  </a:lnTo>
                  <a:lnTo>
                    <a:pt x="19054" y="12604"/>
                  </a:lnTo>
                  <a:lnTo>
                    <a:pt x="17018" y="13776"/>
                  </a:lnTo>
                  <a:lnTo>
                    <a:pt x="16984" y="13742"/>
                  </a:lnTo>
                  <a:lnTo>
                    <a:pt x="16950" y="13708"/>
                  </a:lnTo>
                  <a:lnTo>
                    <a:pt x="16893" y="13685"/>
                  </a:lnTo>
                  <a:lnTo>
                    <a:pt x="16791" y="13685"/>
                  </a:lnTo>
                  <a:lnTo>
                    <a:pt x="16745" y="13708"/>
                  </a:lnTo>
                  <a:lnTo>
                    <a:pt x="16700" y="13742"/>
                  </a:lnTo>
                  <a:lnTo>
                    <a:pt x="16666" y="13776"/>
                  </a:lnTo>
                  <a:lnTo>
                    <a:pt x="14652" y="12604"/>
                  </a:lnTo>
                  <a:lnTo>
                    <a:pt x="14663" y="12547"/>
                  </a:lnTo>
                  <a:lnTo>
                    <a:pt x="14652" y="12479"/>
                  </a:lnTo>
                  <a:lnTo>
                    <a:pt x="14618" y="12422"/>
                  </a:lnTo>
                  <a:lnTo>
                    <a:pt x="14561" y="12377"/>
                  </a:lnTo>
                  <a:lnTo>
                    <a:pt x="14504" y="12354"/>
                  </a:lnTo>
                  <a:lnTo>
                    <a:pt x="14504" y="10022"/>
                  </a:lnTo>
                  <a:lnTo>
                    <a:pt x="14538" y="10011"/>
                  </a:lnTo>
                  <a:lnTo>
                    <a:pt x="14584" y="9988"/>
                  </a:lnTo>
                  <a:lnTo>
                    <a:pt x="14618" y="9965"/>
                  </a:lnTo>
                  <a:lnTo>
                    <a:pt x="14641" y="9942"/>
                  </a:lnTo>
                  <a:lnTo>
                    <a:pt x="14663" y="9908"/>
                  </a:lnTo>
                  <a:lnTo>
                    <a:pt x="14686" y="9874"/>
                  </a:lnTo>
                  <a:lnTo>
                    <a:pt x="14698" y="9829"/>
                  </a:lnTo>
                  <a:lnTo>
                    <a:pt x="14698" y="9795"/>
                  </a:lnTo>
                  <a:lnTo>
                    <a:pt x="14698" y="9749"/>
                  </a:lnTo>
                  <a:lnTo>
                    <a:pt x="14686" y="9704"/>
                  </a:lnTo>
                  <a:lnTo>
                    <a:pt x="16666" y="8555"/>
                  </a:lnTo>
                  <a:lnTo>
                    <a:pt x="16700" y="8600"/>
                  </a:lnTo>
                  <a:lnTo>
                    <a:pt x="16745" y="8634"/>
                  </a:lnTo>
                  <a:lnTo>
                    <a:pt x="16791" y="8646"/>
                  </a:lnTo>
                  <a:lnTo>
                    <a:pt x="16848" y="8657"/>
                  </a:lnTo>
                  <a:lnTo>
                    <a:pt x="16893" y="8646"/>
                  </a:lnTo>
                  <a:lnTo>
                    <a:pt x="16950" y="8634"/>
                  </a:lnTo>
                  <a:lnTo>
                    <a:pt x="16995" y="8600"/>
                  </a:lnTo>
                  <a:lnTo>
                    <a:pt x="17018" y="8555"/>
                  </a:lnTo>
                  <a:close/>
                  <a:moveTo>
                    <a:pt x="21739" y="8543"/>
                  </a:moveTo>
                  <a:lnTo>
                    <a:pt x="23798" y="9726"/>
                  </a:lnTo>
                  <a:lnTo>
                    <a:pt x="23787" y="9795"/>
                  </a:lnTo>
                  <a:lnTo>
                    <a:pt x="23798" y="9851"/>
                  </a:lnTo>
                  <a:lnTo>
                    <a:pt x="23821" y="9908"/>
                  </a:lnTo>
                  <a:lnTo>
                    <a:pt x="23878" y="9942"/>
                  </a:lnTo>
                  <a:lnTo>
                    <a:pt x="23934" y="9965"/>
                  </a:lnTo>
                  <a:lnTo>
                    <a:pt x="23934" y="12309"/>
                  </a:lnTo>
                  <a:lnTo>
                    <a:pt x="23889" y="12320"/>
                  </a:lnTo>
                  <a:lnTo>
                    <a:pt x="23843" y="12331"/>
                  </a:lnTo>
                  <a:lnTo>
                    <a:pt x="23809" y="12354"/>
                  </a:lnTo>
                  <a:lnTo>
                    <a:pt x="23775" y="12388"/>
                  </a:lnTo>
                  <a:lnTo>
                    <a:pt x="23752" y="12422"/>
                  </a:lnTo>
                  <a:lnTo>
                    <a:pt x="23730" y="12456"/>
                  </a:lnTo>
                  <a:lnTo>
                    <a:pt x="23718" y="12502"/>
                  </a:lnTo>
                  <a:lnTo>
                    <a:pt x="23718" y="12547"/>
                  </a:lnTo>
                  <a:lnTo>
                    <a:pt x="23718" y="12593"/>
                  </a:lnTo>
                  <a:lnTo>
                    <a:pt x="23730" y="12638"/>
                  </a:lnTo>
                  <a:lnTo>
                    <a:pt x="21750" y="13787"/>
                  </a:lnTo>
                  <a:lnTo>
                    <a:pt x="21716" y="13753"/>
                  </a:lnTo>
                  <a:lnTo>
                    <a:pt x="21682" y="13719"/>
                  </a:lnTo>
                  <a:lnTo>
                    <a:pt x="21637" y="13708"/>
                  </a:lnTo>
                  <a:lnTo>
                    <a:pt x="21580" y="13696"/>
                  </a:lnTo>
                  <a:lnTo>
                    <a:pt x="21534" y="13708"/>
                  </a:lnTo>
                  <a:lnTo>
                    <a:pt x="21489" y="13719"/>
                  </a:lnTo>
                  <a:lnTo>
                    <a:pt x="21455" y="13742"/>
                  </a:lnTo>
                  <a:lnTo>
                    <a:pt x="21420" y="13776"/>
                  </a:lnTo>
                  <a:lnTo>
                    <a:pt x="19373" y="12604"/>
                  </a:lnTo>
                  <a:lnTo>
                    <a:pt x="19384" y="12547"/>
                  </a:lnTo>
                  <a:lnTo>
                    <a:pt x="19373" y="12491"/>
                  </a:lnTo>
                  <a:lnTo>
                    <a:pt x="19350" y="12434"/>
                  </a:lnTo>
                  <a:lnTo>
                    <a:pt x="19293" y="12400"/>
                  </a:lnTo>
                  <a:lnTo>
                    <a:pt x="19236" y="12377"/>
                  </a:lnTo>
                  <a:lnTo>
                    <a:pt x="19236" y="10033"/>
                  </a:lnTo>
                  <a:lnTo>
                    <a:pt x="19282" y="10022"/>
                  </a:lnTo>
                  <a:lnTo>
                    <a:pt x="19327" y="9999"/>
                  </a:lnTo>
                  <a:lnTo>
                    <a:pt x="19361" y="9977"/>
                  </a:lnTo>
                  <a:lnTo>
                    <a:pt x="19396" y="9954"/>
                  </a:lnTo>
                  <a:lnTo>
                    <a:pt x="19418" y="9920"/>
                  </a:lnTo>
                  <a:lnTo>
                    <a:pt x="19441" y="9874"/>
                  </a:lnTo>
                  <a:lnTo>
                    <a:pt x="19452" y="9840"/>
                  </a:lnTo>
                  <a:lnTo>
                    <a:pt x="19452" y="9795"/>
                  </a:lnTo>
                  <a:lnTo>
                    <a:pt x="19452" y="9738"/>
                  </a:lnTo>
                  <a:lnTo>
                    <a:pt x="19441" y="9692"/>
                  </a:lnTo>
                  <a:lnTo>
                    <a:pt x="21432" y="8543"/>
                  </a:lnTo>
                  <a:lnTo>
                    <a:pt x="21455" y="8577"/>
                  </a:lnTo>
                  <a:lnTo>
                    <a:pt x="21500" y="8600"/>
                  </a:lnTo>
                  <a:lnTo>
                    <a:pt x="21534" y="8623"/>
                  </a:lnTo>
                  <a:lnTo>
                    <a:pt x="21625" y="8623"/>
                  </a:lnTo>
                  <a:lnTo>
                    <a:pt x="21671" y="8600"/>
                  </a:lnTo>
                  <a:lnTo>
                    <a:pt x="21705" y="8577"/>
                  </a:lnTo>
                  <a:lnTo>
                    <a:pt x="21739" y="8543"/>
                  </a:lnTo>
                  <a:close/>
                  <a:moveTo>
                    <a:pt x="9909" y="12661"/>
                  </a:moveTo>
                  <a:lnTo>
                    <a:pt x="11911" y="13821"/>
                  </a:lnTo>
                  <a:lnTo>
                    <a:pt x="11899" y="13856"/>
                  </a:lnTo>
                  <a:lnTo>
                    <a:pt x="11899" y="13901"/>
                  </a:lnTo>
                  <a:lnTo>
                    <a:pt x="11899" y="13935"/>
                  </a:lnTo>
                  <a:lnTo>
                    <a:pt x="11911" y="13969"/>
                  </a:lnTo>
                  <a:lnTo>
                    <a:pt x="11922" y="14003"/>
                  </a:lnTo>
                  <a:lnTo>
                    <a:pt x="11945" y="14038"/>
                  </a:lnTo>
                  <a:lnTo>
                    <a:pt x="12013" y="14083"/>
                  </a:lnTo>
                  <a:lnTo>
                    <a:pt x="12047" y="14094"/>
                  </a:lnTo>
                  <a:lnTo>
                    <a:pt x="12081" y="14106"/>
                  </a:lnTo>
                  <a:lnTo>
                    <a:pt x="12081" y="16472"/>
                  </a:lnTo>
                  <a:lnTo>
                    <a:pt x="12024" y="16495"/>
                  </a:lnTo>
                  <a:lnTo>
                    <a:pt x="11967" y="16529"/>
                  </a:lnTo>
                  <a:lnTo>
                    <a:pt x="11933" y="16586"/>
                  </a:lnTo>
                  <a:lnTo>
                    <a:pt x="11922" y="16654"/>
                  </a:lnTo>
                  <a:lnTo>
                    <a:pt x="11933" y="16711"/>
                  </a:lnTo>
                  <a:lnTo>
                    <a:pt x="9954" y="17848"/>
                  </a:lnTo>
                  <a:lnTo>
                    <a:pt x="9920" y="17803"/>
                  </a:lnTo>
                  <a:lnTo>
                    <a:pt x="9863" y="17769"/>
                  </a:lnTo>
                  <a:lnTo>
                    <a:pt x="9806" y="17735"/>
                  </a:lnTo>
                  <a:lnTo>
                    <a:pt x="9670" y="17735"/>
                  </a:lnTo>
                  <a:lnTo>
                    <a:pt x="9601" y="17757"/>
                  </a:lnTo>
                  <a:lnTo>
                    <a:pt x="9545" y="17803"/>
                  </a:lnTo>
                  <a:lnTo>
                    <a:pt x="9510" y="17848"/>
                  </a:lnTo>
                  <a:lnTo>
                    <a:pt x="7611" y="16756"/>
                  </a:lnTo>
                  <a:lnTo>
                    <a:pt x="7622" y="16711"/>
                  </a:lnTo>
                  <a:lnTo>
                    <a:pt x="7633" y="16654"/>
                  </a:lnTo>
                  <a:lnTo>
                    <a:pt x="7622" y="16597"/>
                  </a:lnTo>
                  <a:lnTo>
                    <a:pt x="7611" y="16552"/>
                  </a:lnTo>
                  <a:lnTo>
                    <a:pt x="7588" y="16506"/>
                  </a:lnTo>
                  <a:lnTo>
                    <a:pt x="7565" y="16472"/>
                  </a:lnTo>
                  <a:lnTo>
                    <a:pt x="7520" y="16438"/>
                  </a:lnTo>
                  <a:lnTo>
                    <a:pt x="7486" y="16415"/>
                  </a:lnTo>
                  <a:lnTo>
                    <a:pt x="7440" y="16392"/>
                  </a:lnTo>
                  <a:lnTo>
                    <a:pt x="7383" y="16392"/>
                  </a:lnTo>
                  <a:lnTo>
                    <a:pt x="7383" y="14094"/>
                  </a:lnTo>
                  <a:lnTo>
                    <a:pt x="7451" y="14072"/>
                  </a:lnTo>
                  <a:lnTo>
                    <a:pt x="7508" y="14026"/>
                  </a:lnTo>
                  <a:lnTo>
                    <a:pt x="7554" y="13969"/>
                  </a:lnTo>
                  <a:lnTo>
                    <a:pt x="7565" y="13935"/>
                  </a:lnTo>
                  <a:lnTo>
                    <a:pt x="7565" y="13901"/>
                  </a:lnTo>
                  <a:lnTo>
                    <a:pt x="7554" y="13856"/>
                  </a:lnTo>
                  <a:lnTo>
                    <a:pt x="7554" y="13821"/>
                  </a:lnTo>
                  <a:lnTo>
                    <a:pt x="9556" y="12661"/>
                  </a:lnTo>
                  <a:lnTo>
                    <a:pt x="9590" y="12707"/>
                  </a:lnTo>
                  <a:lnTo>
                    <a:pt x="9636" y="12729"/>
                  </a:lnTo>
                  <a:lnTo>
                    <a:pt x="9681" y="12752"/>
                  </a:lnTo>
                  <a:lnTo>
                    <a:pt x="9783" y="12752"/>
                  </a:lnTo>
                  <a:lnTo>
                    <a:pt x="9829" y="12729"/>
                  </a:lnTo>
                  <a:lnTo>
                    <a:pt x="9874" y="12695"/>
                  </a:lnTo>
                  <a:lnTo>
                    <a:pt x="9909" y="12661"/>
                  </a:lnTo>
                  <a:close/>
                  <a:moveTo>
                    <a:pt x="14629" y="12650"/>
                  </a:moveTo>
                  <a:lnTo>
                    <a:pt x="16643" y="13810"/>
                  </a:lnTo>
                  <a:lnTo>
                    <a:pt x="16631" y="13856"/>
                  </a:lnTo>
                  <a:lnTo>
                    <a:pt x="16631" y="13901"/>
                  </a:lnTo>
                  <a:lnTo>
                    <a:pt x="16631" y="13935"/>
                  </a:lnTo>
                  <a:lnTo>
                    <a:pt x="16643" y="13969"/>
                  </a:lnTo>
                  <a:lnTo>
                    <a:pt x="16666" y="14003"/>
                  </a:lnTo>
                  <a:lnTo>
                    <a:pt x="16688" y="14038"/>
                  </a:lnTo>
                  <a:lnTo>
                    <a:pt x="16711" y="14060"/>
                  </a:lnTo>
                  <a:lnTo>
                    <a:pt x="16745" y="14083"/>
                  </a:lnTo>
                  <a:lnTo>
                    <a:pt x="16779" y="14094"/>
                  </a:lnTo>
                  <a:lnTo>
                    <a:pt x="16825" y="14106"/>
                  </a:lnTo>
                  <a:lnTo>
                    <a:pt x="16825" y="16449"/>
                  </a:lnTo>
                  <a:lnTo>
                    <a:pt x="16791" y="16449"/>
                  </a:lnTo>
                  <a:lnTo>
                    <a:pt x="16745" y="16461"/>
                  </a:lnTo>
                  <a:lnTo>
                    <a:pt x="16711" y="16483"/>
                  </a:lnTo>
                  <a:lnTo>
                    <a:pt x="16688" y="16506"/>
                  </a:lnTo>
                  <a:lnTo>
                    <a:pt x="16666" y="16540"/>
                  </a:lnTo>
                  <a:lnTo>
                    <a:pt x="16643" y="16574"/>
                  </a:lnTo>
                  <a:lnTo>
                    <a:pt x="16631" y="16608"/>
                  </a:lnTo>
                  <a:lnTo>
                    <a:pt x="16631" y="16654"/>
                  </a:lnTo>
                  <a:lnTo>
                    <a:pt x="16631" y="16688"/>
                  </a:lnTo>
                  <a:lnTo>
                    <a:pt x="16643" y="16734"/>
                  </a:lnTo>
                  <a:lnTo>
                    <a:pt x="14629" y="17894"/>
                  </a:lnTo>
                  <a:lnTo>
                    <a:pt x="14607" y="17860"/>
                  </a:lnTo>
                  <a:lnTo>
                    <a:pt x="14561" y="17826"/>
                  </a:lnTo>
                  <a:lnTo>
                    <a:pt x="14516" y="17814"/>
                  </a:lnTo>
                  <a:lnTo>
                    <a:pt x="14470" y="17803"/>
                  </a:lnTo>
                  <a:lnTo>
                    <a:pt x="14425" y="17814"/>
                  </a:lnTo>
                  <a:lnTo>
                    <a:pt x="14379" y="17826"/>
                  </a:lnTo>
                  <a:lnTo>
                    <a:pt x="14345" y="17860"/>
                  </a:lnTo>
                  <a:lnTo>
                    <a:pt x="14311" y="17894"/>
                  </a:lnTo>
                  <a:lnTo>
                    <a:pt x="12275" y="16711"/>
                  </a:lnTo>
                  <a:lnTo>
                    <a:pt x="12286" y="16654"/>
                  </a:lnTo>
                  <a:lnTo>
                    <a:pt x="12275" y="16586"/>
                  </a:lnTo>
                  <a:lnTo>
                    <a:pt x="12240" y="16540"/>
                  </a:lnTo>
                  <a:lnTo>
                    <a:pt x="12184" y="16495"/>
                  </a:lnTo>
                  <a:lnTo>
                    <a:pt x="12127" y="16472"/>
                  </a:lnTo>
                  <a:lnTo>
                    <a:pt x="12127" y="14094"/>
                  </a:lnTo>
                  <a:lnTo>
                    <a:pt x="12161" y="14094"/>
                  </a:lnTo>
                  <a:lnTo>
                    <a:pt x="12195" y="14072"/>
                  </a:lnTo>
                  <a:lnTo>
                    <a:pt x="12252" y="14038"/>
                  </a:lnTo>
                  <a:lnTo>
                    <a:pt x="12297" y="13969"/>
                  </a:lnTo>
                  <a:lnTo>
                    <a:pt x="12309" y="13935"/>
                  </a:lnTo>
                  <a:lnTo>
                    <a:pt x="12309" y="13901"/>
                  </a:lnTo>
                  <a:lnTo>
                    <a:pt x="12309" y="13856"/>
                  </a:lnTo>
                  <a:lnTo>
                    <a:pt x="12297" y="13821"/>
                  </a:lnTo>
                  <a:lnTo>
                    <a:pt x="14311" y="12650"/>
                  </a:lnTo>
                  <a:lnTo>
                    <a:pt x="14345" y="12684"/>
                  </a:lnTo>
                  <a:lnTo>
                    <a:pt x="14379" y="12718"/>
                  </a:lnTo>
                  <a:lnTo>
                    <a:pt x="14425" y="12729"/>
                  </a:lnTo>
                  <a:lnTo>
                    <a:pt x="14470" y="12741"/>
                  </a:lnTo>
                  <a:lnTo>
                    <a:pt x="14527" y="12729"/>
                  </a:lnTo>
                  <a:lnTo>
                    <a:pt x="14561" y="12718"/>
                  </a:lnTo>
                  <a:lnTo>
                    <a:pt x="14607" y="12684"/>
                  </a:lnTo>
                  <a:lnTo>
                    <a:pt x="14629" y="12650"/>
                  </a:lnTo>
                  <a:close/>
                  <a:moveTo>
                    <a:pt x="12252" y="16745"/>
                  </a:moveTo>
                  <a:lnTo>
                    <a:pt x="14288" y="17928"/>
                  </a:lnTo>
                  <a:lnTo>
                    <a:pt x="14288" y="17962"/>
                  </a:lnTo>
                  <a:lnTo>
                    <a:pt x="14277" y="17996"/>
                  </a:lnTo>
                  <a:lnTo>
                    <a:pt x="14288" y="18042"/>
                  </a:lnTo>
                  <a:lnTo>
                    <a:pt x="14288" y="18076"/>
                  </a:lnTo>
                  <a:lnTo>
                    <a:pt x="14334" y="18133"/>
                  </a:lnTo>
                  <a:lnTo>
                    <a:pt x="14390" y="18167"/>
                  </a:lnTo>
                  <a:lnTo>
                    <a:pt x="14459" y="18190"/>
                  </a:lnTo>
                  <a:lnTo>
                    <a:pt x="14459" y="20556"/>
                  </a:lnTo>
                  <a:lnTo>
                    <a:pt x="14413" y="20567"/>
                  </a:lnTo>
                  <a:lnTo>
                    <a:pt x="14379" y="20578"/>
                  </a:lnTo>
                  <a:lnTo>
                    <a:pt x="14322" y="20624"/>
                  </a:lnTo>
                  <a:lnTo>
                    <a:pt x="14299" y="20647"/>
                  </a:lnTo>
                  <a:lnTo>
                    <a:pt x="14288" y="20681"/>
                  </a:lnTo>
                  <a:lnTo>
                    <a:pt x="14277" y="20715"/>
                  </a:lnTo>
                  <a:lnTo>
                    <a:pt x="14265" y="20760"/>
                  </a:lnTo>
                  <a:lnTo>
                    <a:pt x="14277" y="20795"/>
                  </a:lnTo>
                  <a:lnTo>
                    <a:pt x="14288" y="20829"/>
                  </a:lnTo>
                  <a:lnTo>
                    <a:pt x="12286" y="21989"/>
                  </a:lnTo>
                  <a:lnTo>
                    <a:pt x="12252" y="21943"/>
                  </a:lnTo>
                  <a:lnTo>
                    <a:pt x="12206" y="21909"/>
                  </a:lnTo>
                  <a:lnTo>
                    <a:pt x="12161" y="21898"/>
                  </a:lnTo>
                  <a:lnTo>
                    <a:pt x="12104" y="21887"/>
                  </a:lnTo>
                  <a:lnTo>
                    <a:pt x="12047" y="21887"/>
                  </a:lnTo>
                  <a:lnTo>
                    <a:pt x="12002" y="21909"/>
                  </a:lnTo>
                  <a:lnTo>
                    <a:pt x="11956" y="21943"/>
                  </a:lnTo>
                  <a:lnTo>
                    <a:pt x="11922" y="21978"/>
                  </a:lnTo>
                  <a:lnTo>
                    <a:pt x="9931" y="20840"/>
                  </a:lnTo>
                  <a:lnTo>
                    <a:pt x="9943" y="20795"/>
                  </a:lnTo>
                  <a:lnTo>
                    <a:pt x="9954" y="20760"/>
                  </a:lnTo>
                  <a:lnTo>
                    <a:pt x="9943" y="20715"/>
                  </a:lnTo>
                  <a:lnTo>
                    <a:pt x="9931" y="20681"/>
                  </a:lnTo>
                  <a:lnTo>
                    <a:pt x="9920" y="20647"/>
                  </a:lnTo>
                  <a:lnTo>
                    <a:pt x="9897" y="20613"/>
                  </a:lnTo>
                  <a:lnTo>
                    <a:pt x="9863" y="20590"/>
                  </a:lnTo>
                  <a:lnTo>
                    <a:pt x="9829" y="20567"/>
                  </a:lnTo>
                  <a:lnTo>
                    <a:pt x="9795" y="20544"/>
                  </a:lnTo>
                  <a:lnTo>
                    <a:pt x="9761" y="20544"/>
                  </a:lnTo>
                  <a:lnTo>
                    <a:pt x="9761" y="18269"/>
                  </a:lnTo>
                  <a:lnTo>
                    <a:pt x="9806" y="18258"/>
                  </a:lnTo>
                  <a:lnTo>
                    <a:pt x="9852" y="18235"/>
                  </a:lnTo>
                  <a:lnTo>
                    <a:pt x="9897" y="18212"/>
                  </a:lnTo>
                  <a:lnTo>
                    <a:pt x="9931" y="18178"/>
                  </a:lnTo>
                  <a:lnTo>
                    <a:pt x="9965" y="18144"/>
                  </a:lnTo>
                  <a:lnTo>
                    <a:pt x="9988" y="18099"/>
                  </a:lnTo>
                  <a:lnTo>
                    <a:pt x="10000" y="18053"/>
                  </a:lnTo>
                  <a:lnTo>
                    <a:pt x="10000" y="17996"/>
                  </a:lnTo>
                  <a:lnTo>
                    <a:pt x="10000" y="17939"/>
                  </a:lnTo>
                  <a:lnTo>
                    <a:pt x="9977" y="17894"/>
                  </a:lnTo>
                  <a:lnTo>
                    <a:pt x="11956" y="16756"/>
                  </a:lnTo>
                  <a:lnTo>
                    <a:pt x="11979" y="16790"/>
                  </a:lnTo>
                  <a:lnTo>
                    <a:pt x="12013" y="16813"/>
                  </a:lnTo>
                  <a:lnTo>
                    <a:pt x="12058" y="16825"/>
                  </a:lnTo>
                  <a:lnTo>
                    <a:pt x="12104" y="16836"/>
                  </a:lnTo>
                  <a:lnTo>
                    <a:pt x="12149" y="16825"/>
                  </a:lnTo>
                  <a:lnTo>
                    <a:pt x="12184" y="16813"/>
                  </a:lnTo>
                  <a:lnTo>
                    <a:pt x="12229" y="16779"/>
                  </a:lnTo>
                  <a:lnTo>
                    <a:pt x="12252" y="16745"/>
                  </a:lnTo>
                  <a:close/>
                  <a:moveTo>
                    <a:pt x="2776" y="16756"/>
                  </a:moveTo>
                  <a:lnTo>
                    <a:pt x="4790" y="17917"/>
                  </a:lnTo>
                  <a:lnTo>
                    <a:pt x="4767" y="17951"/>
                  </a:lnTo>
                  <a:lnTo>
                    <a:pt x="4767" y="17996"/>
                  </a:lnTo>
                  <a:lnTo>
                    <a:pt x="4767" y="18042"/>
                  </a:lnTo>
                  <a:lnTo>
                    <a:pt x="4778" y="18087"/>
                  </a:lnTo>
                  <a:lnTo>
                    <a:pt x="4801" y="18121"/>
                  </a:lnTo>
                  <a:lnTo>
                    <a:pt x="4824" y="18155"/>
                  </a:lnTo>
                  <a:lnTo>
                    <a:pt x="4858" y="18178"/>
                  </a:lnTo>
                  <a:lnTo>
                    <a:pt x="4892" y="18201"/>
                  </a:lnTo>
                  <a:lnTo>
                    <a:pt x="4926" y="18212"/>
                  </a:lnTo>
                  <a:lnTo>
                    <a:pt x="4972" y="18224"/>
                  </a:lnTo>
                  <a:lnTo>
                    <a:pt x="4972" y="20567"/>
                  </a:lnTo>
                  <a:lnTo>
                    <a:pt x="4903" y="20590"/>
                  </a:lnTo>
                  <a:lnTo>
                    <a:pt x="4858" y="20635"/>
                  </a:lnTo>
                  <a:lnTo>
                    <a:pt x="4812" y="20692"/>
                  </a:lnTo>
                  <a:lnTo>
                    <a:pt x="4801" y="20760"/>
                  </a:lnTo>
                  <a:lnTo>
                    <a:pt x="4812" y="20817"/>
                  </a:lnTo>
                  <a:lnTo>
                    <a:pt x="2765" y="22000"/>
                  </a:lnTo>
                  <a:lnTo>
                    <a:pt x="2742" y="21978"/>
                  </a:lnTo>
                  <a:lnTo>
                    <a:pt x="2708" y="21943"/>
                  </a:lnTo>
                  <a:lnTo>
                    <a:pt x="2662" y="21932"/>
                  </a:lnTo>
                  <a:lnTo>
                    <a:pt x="2583" y="21932"/>
                  </a:lnTo>
                  <a:lnTo>
                    <a:pt x="2537" y="21943"/>
                  </a:lnTo>
                  <a:lnTo>
                    <a:pt x="2503" y="21978"/>
                  </a:lnTo>
                  <a:lnTo>
                    <a:pt x="2480" y="22000"/>
                  </a:lnTo>
                  <a:lnTo>
                    <a:pt x="490" y="20851"/>
                  </a:lnTo>
                  <a:lnTo>
                    <a:pt x="501" y="20806"/>
                  </a:lnTo>
                  <a:lnTo>
                    <a:pt x="501" y="20760"/>
                  </a:lnTo>
                  <a:lnTo>
                    <a:pt x="501" y="20715"/>
                  </a:lnTo>
                  <a:lnTo>
                    <a:pt x="490" y="20669"/>
                  </a:lnTo>
                  <a:lnTo>
                    <a:pt x="467" y="20624"/>
                  </a:lnTo>
                  <a:lnTo>
                    <a:pt x="433" y="20590"/>
                  </a:lnTo>
                  <a:lnTo>
                    <a:pt x="410" y="20556"/>
                  </a:lnTo>
                  <a:lnTo>
                    <a:pt x="365" y="20533"/>
                  </a:lnTo>
                  <a:lnTo>
                    <a:pt x="319" y="20522"/>
                  </a:lnTo>
                  <a:lnTo>
                    <a:pt x="274" y="20510"/>
                  </a:lnTo>
                  <a:lnTo>
                    <a:pt x="274" y="18212"/>
                  </a:lnTo>
                  <a:lnTo>
                    <a:pt x="319" y="18212"/>
                  </a:lnTo>
                  <a:lnTo>
                    <a:pt x="353" y="18190"/>
                  </a:lnTo>
                  <a:lnTo>
                    <a:pt x="387" y="18167"/>
                  </a:lnTo>
                  <a:lnTo>
                    <a:pt x="410" y="18144"/>
                  </a:lnTo>
                  <a:lnTo>
                    <a:pt x="444" y="18110"/>
                  </a:lnTo>
                  <a:lnTo>
                    <a:pt x="456" y="18076"/>
                  </a:lnTo>
                  <a:lnTo>
                    <a:pt x="467" y="18042"/>
                  </a:lnTo>
                  <a:lnTo>
                    <a:pt x="467" y="17996"/>
                  </a:lnTo>
                  <a:lnTo>
                    <a:pt x="467" y="17962"/>
                  </a:lnTo>
                  <a:lnTo>
                    <a:pt x="456" y="17917"/>
                  </a:lnTo>
                  <a:lnTo>
                    <a:pt x="2469" y="16756"/>
                  </a:lnTo>
                  <a:lnTo>
                    <a:pt x="2492" y="16790"/>
                  </a:lnTo>
                  <a:lnTo>
                    <a:pt x="2537" y="16825"/>
                  </a:lnTo>
                  <a:lnTo>
                    <a:pt x="2571" y="16836"/>
                  </a:lnTo>
                  <a:lnTo>
                    <a:pt x="2628" y="16847"/>
                  </a:lnTo>
                  <a:lnTo>
                    <a:pt x="2674" y="16836"/>
                  </a:lnTo>
                  <a:lnTo>
                    <a:pt x="2719" y="16825"/>
                  </a:lnTo>
                  <a:lnTo>
                    <a:pt x="2753" y="16790"/>
                  </a:lnTo>
                  <a:lnTo>
                    <a:pt x="2776" y="16756"/>
                  </a:lnTo>
                  <a:close/>
                  <a:moveTo>
                    <a:pt x="7588" y="16790"/>
                  </a:moveTo>
                  <a:lnTo>
                    <a:pt x="9488" y="17894"/>
                  </a:lnTo>
                  <a:lnTo>
                    <a:pt x="9465" y="17939"/>
                  </a:lnTo>
                  <a:lnTo>
                    <a:pt x="9465" y="17996"/>
                  </a:lnTo>
                  <a:lnTo>
                    <a:pt x="9465" y="18053"/>
                  </a:lnTo>
                  <a:lnTo>
                    <a:pt x="9488" y="18099"/>
                  </a:lnTo>
                  <a:lnTo>
                    <a:pt x="9510" y="18144"/>
                  </a:lnTo>
                  <a:lnTo>
                    <a:pt x="9533" y="18190"/>
                  </a:lnTo>
                  <a:lnTo>
                    <a:pt x="9567" y="18212"/>
                  </a:lnTo>
                  <a:lnTo>
                    <a:pt x="9613" y="18246"/>
                  </a:lnTo>
                  <a:lnTo>
                    <a:pt x="9658" y="18258"/>
                  </a:lnTo>
                  <a:lnTo>
                    <a:pt x="9715" y="18269"/>
                  </a:lnTo>
                  <a:lnTo>
                    <a:pt x="9715" y="20544"/>
                  </a:lnTo>
                  <a:lnTo>
                    <a:pt x="9670" y="20544"/>
                  </a:lnTo>
                  <a:lnTo>
                    <a:pt x="9636" y="20567"/>
                  </a:lnTo>
                  <a:lnTo>
                    <a:pt x="9601" y="20578"/>
                  </a:lnTo>
                  <a:lnTo>
                    <a:pt x="9567" y="20613"/>
                  </a:lnTo>
                  <a:lnTo>
                    <a:pt x="9545" y="20647"/>
                  </a:lnTo>
                  <a:lnTo>
                    <a:pt x="9533" y="20681"/>
                  </a:lnTo>
                  <a:lnTo>
                    <a:pt x="9522" y="20715"/>
                  </a:lnTo>
                  <a:lnTo>
                    <a:pt x="9510" y="20760"/>
                  </a:lnTo>
                  <a:lnTo>
                    <a:pt x="9522" y="20795"/>
                  </a:lnTo>
                  <a:lnTo>
                    <a:pt x="9533" y="20840"/>
                  </a:lnTo>
                  <a:lnTo>
                    <a:pt x="7508" y="22012"/>
                  </a:lnTo>
                  <a:lnTo>
                    <a:pt x="7486" y="21978"/>
                  </a:lnTo>
                  <a:lnTo>
                    <a:pt x="7451" y="21955"/>
                  </a:lnTo>
                  <a:lnTo>
                    <a:pt x="7406" y="21932"/>
                  </a:lnTo>
                  <a:lnTo>
                    <a:pt x="7315" y="21932"/>
                  </a:lnTo>
                  <a:lnTo>
                    <a:pt x="7281" y="21955"/>
                  </a:lnTo>
                  <a:lnTo>
                    <a:pt x="7247" y="21978"/>
                  </a:lnTo>
                  <a:lnTo>
                    <a:pt x="7224" y="22000"/>
                  </a:lnTo>
                  <a:lnTo>
                    <a:pt x="5165" y="20817"/>
                  </a:lnTo>
                  <a:lnTo>
                    <a:pt x="5176" y="20760"/>
                  </a:lnTo>
                  <a:lnTo>
                    <a:pt x="5165" y="20692"/>
                  </a:lnTo>
                  <a:lnTo>
                    <a:pt x="5131" y="20635"/>
                  </a:lnTo>
                  <a:lnTo>
                    <a:pt x="5085" y="20590"/>
                  </a:lnTo>
                  <a:lnTo>
                    <a:pt x="5017" y="20567"/>
                  </a:lnTo>
                  <a:lnTo>
                    <a:pt x="5017" y="18224"/>
                  </a:lnTo>
                  <a:lnTo>
                    <a:pt x="5063" y="18212"/>
                  </a:lnTo>
                  <a:lnTo>
                    <a:pt x="5097" y="18201"/>
                  </a:lnTo>
                  <a:lnTo>
                    <a:pt x="5131" y="18178"/>
                  </a:lnTo>
                  <a:lnTo>
                    <a:pt x="5165" y="18144"/>
                  </a:lnTo>
                  <a:lnTo>
                    <a:pt x="5188" y="18121"/>
                  </a:lnTo>
                  <a:lnTo>
                    <a:pt x="5199" y="18076"/>
                  </a:lnTo>
                  <a:lnTo>
                    <a:pt x="5210" y="18042"/>
                  </a:lnTo>
                  <a:lnTo>
                    <a:pt x="5222" y="17996"/>
                  </a:lnTo>
                  <a:lnTo>
                    <a:pt x="5210" y="17962"/>
                  </a:lnTo>
                  <a:lnTo>
                    <a:pt x="5199" y="17917"/>
                  </a:lnTo>
                  <a:lnTo>
                    <a:pt x="7133" y="16802"/>
                  </a:lnTo>
                  <a:lnTo>
                    <a:pt x="7178" y="16847"/>
                  </a:lnTo>
                  <a:lnTo>
                    <a:pt x="7235" y="16881"/>
                  </a:lnTo>
                  <a:lnTo>
                    <a:pt x="7292" y="16916"/>
                  </a:lnTo>
                  <a:lnTo>
                    <a:pt x="7429" y="16916"/>
                  </a:lnTo>
                  <a:lnTo>
                    <a:pt x="7497" y="16881"/>
                  </a:lnTo>
                  <a:lnTo>
                    <a:pt x="7542" y="16847"/>
                  </a:lnTo>
                  <a:lnTo>
                    <a:pt x="7588" y="16790"/>
                  </a:lnTo>
                  <a:close/>
                  <a:moveTo>
                    <a:pt x="21762" y="16768"/>
                  </a:moveTo>
                  <a:lnTo>
                    <a:pt x="23730" y="17905"/>
                  </a:lnTo>
                  <a:lnTo>
                    <a:pt x="23718" y="17951"/>
                  </a:lnTo>
                  <a:lnTo>
                    <a:pt x="23707" y="17996"/>
                  </a:lnTo>
                  <a:lnTo>
                    <a:pt x="23718" y="18042"/>
                  </a:lnTo>
                  <a:lnTo>
                    <a:pt x="23730" y="18087"/>
                  </a:lnTo>
                  <a:lnTo>
                    <a:pt x="23752" y="18133"/>
                  </a:lnTo>
                  <a:lnTo>
                    <a:pt x="23775" y="18167"/>
                  </a:lnTo>
                  <a:lnTo>
                    <a:pt x="23809" y="18190"/>
                  </a:lnTo>
                  <a:lnTo>
                    <a:pt x="23843" y="18224"/>
                  </a:lnTo>
                  <a:lnTo>
                    <a:pt x="23889" y="18235"/>
                  </a:lnTo>
                  <a:lnTo>
                    <a:pt x="23934" y="18246"/>
                  </a:lnTo>
                  <a:lnTo>
                    <a:pt x="23934" y="20556"/>
                  </a:lnTo>
                  <a:lnTo>
                    <a:pt x="23900" y="20556"/>
                  </a:lnTo>
                  <a:lnTo>
                    <a:pt x="23866" y="20578"/>
                  </a:lnTo>
                  <a:lnTo>
                    <a:pt x="23832" y="20590"/>
                  </a:lnTo>
                  <a:lnTo>
                    <a:pt x="23798" y="20613"/>
                  </a:lnTo>
                  <a:lnTo>
                    <a:pt x="23775" y="20647"/>
                  </a:lnTo>
                  <a:lnTo>
                    <a:pt x="23764" y="20681"/>
                  </a:lnTo>
                  <a:lnTo>
                    <a:pt x="23752" y="20715"/>
                  </a:lnTo>
                  <a:lnTo>
                    <a:pt x="23741" y="20760"/>
                  </a:lnTo>
                  <a:lnTo>
                    <a:pt x="23752" y="20795"/>
                  </a:lnTo>
                  <a:lnTo>
                    <a:pt x="23764" y="20829"/>
                  </a:lnTo>
                  <a:lnTo>
                    <a:pt x="21728" y="22012"/>
                  </a:lnTo>
                  <a:lnTo>
                    <a:pt x="21693" y="21978"/>
                  </a:lnTo>
                  <a:lnTo>
                    <a:pt x="21659" y="21955"/>
                  </a:lnTo>
                  <a:lnTo>
                    <a:pt x="21625" y="21943"/>
                  </a:lnTo>
                  <a:lnTo>
                    <a:pt x="21580" y="21932"/>
                  </a:lnTo>
                  <a:lnTo>
                    <a:pt x="21546" y="21943"/>
                  </a:lnTo>
                  <a:lnTo>
                    <a:pt x="21500" y="21955"/>
                  </a:lnTo>
                  <a:lnTo>
                    <a:pt x="21477" y="21978"/>
                  </a:lnTo>
                  <a:lnTo>
                    <a:pt x="21443" y="22012"/>
                  </a:lnTo>
                  <a:lnTo>
                    <a:pt x="19441" y="20851"/>
                  </a:lnTo>
                  <a:lnTo>
                    <a:pt x="19452" y="20806"/>
                  </a:lnTo>
                  <a:lnTo>
                    <a:pt x="19464" y="20760"/>
                  </a:lnTo>
                  <a:lnTo>
                    <a:pt x="19452" y="20715"/>
                  </a:lnTo>
                  <a:lnTo>
                    <a:pt x="19441" y="20669"/>
                  </a:lnTo>
                  <a:lnTo>
                    <a:pt x="19418" y="20624"/>
                  </a:lnTo>
                  <a:lnTo>
                    <a:pt x="19396" y="20590"/>
                  </a:lnTo>
                  <a:lnTo>
                    <a:pt x="19361" y="20556"/>
                  </a:lnTo>
                  <a:lnTo>
                    <a:pt x="19327" y="20533"/>
                  </a:lnTo>
                  <a:lnTo>
                    <a:pt x="19282" y="20522"/>
                  </a:lnTo>
                  <a:lnTo>
                    <a:pt x="19236" y="20510"/>
                  </a:lnTo>
                  <a:lnTo>
                    <a:pt x="19236" y="18178"/>
                  </a:lnTo>
                  <a:lnTo>
                    <a:pt x="19305" y="18155"/>
                  </a:lnTo>
                  <a:lnTo>
                    <a:pt x="19350" y="18110"/>
                  </a:lnTo>
                  <a:lnTo>
                    <a:pt x="19373" y="18064"/>
                  </a:lnTo>
                  <a:lnTo>
                    <a:pt x="19384" y="17996"/>
                  </a:lnTo>
                  <a:lnTo>
                    <a:pt x="19373" y="17939"/>
                  </a:lnTo>
                  <a:lnTo>
                    <a:pt x="21398" y="16779"/>
                  </a:lnTo>
                  <a:lnTo>
                    <a:pt x="21432" y="16813"/>
                  </a:lnTo>
                  <a:lnTo>
                    <a:pt x="21477" y="16847"/>
                  </a:lnTo>
                  <a:lnTo>
                    <a:pt x="21523" y="16859"/>
                  </a:lnTo>
                  <a:lnTo>
                    <a:pt x="21580" y="16870"/>
                  </a:lnTo>
                  <a:lnTo>
                    <a:pt x="21637" y="16859"/>
                  </a:lnTo>
                  <a:lnTo>
                    <a:pt x="21693" y="16847"/>
                  </a:lnTo>
                  <a:lnTo>
                    <a:pt x="21728" y="16813"/>
                  </a:lnTo>
                  <a:lnTo>
                    <a:pt x="21762" y="16768"/>
                  </a:lnTo>
                  <a:close/>
                  <a:moveTo>
                    <a:pt x="16848" y="0"/>
                  </a:moveTo>
                  <a:lnTo>
                    <a:pt x="16802" y="12"/>
                  </a:lnTo>
                  <a:lnTo>
                    <a:pt x="16757" y="23"/>
                  </a:lnTo>
                  <a:lnTo>
                    <a:pt x="16711" y="46"/>
                  </a:lnTo>
                  <a:lnTo>
                    <a:pt x="16677" y="69"/>
                  </a:lnTo>
                  <a:lnTo>
                    <a:pt x="16654" y="103"/>
                  </a:lnTo>
                  <a:lnTo>
                    <a:pt x="16631" y="148"/>
                  </a:lnTo>
                  <a:lnTo>
                    <a:pt x="16620" y="182"/>
                  </a:lnTo>
                  <a:lnTo>
                    <a:pt x="16609" y="228"/>
                  </a:lnTo>
                  <a:lnTo>
                    <a:pt x="16620" y="273"/>
                  </a:lnTo>
                  <a:lnTo>
                    <a:pt x="16631" y="319"/>
                  </a:lnTo>
                  <a:lnTo>
                    <a:pt x="14641" y="1468"/>
                  </a:lnTo>
                  <a:lnTo>
                    <a:pt x="14607" y="1422"/>
                  </a:lnTo>
                  <a:lnTo>
                    <a:pt x="14572" y="1400"/>
                  </a:lnTo>
                  <a:lnTo>
                    <a:pt x="14527" y="1377"/>
                  </a:lnTo>
                  <a:lnTo>
                    <a:pt x="14436" y="1377"/>
                  </a:lnTo>
                  <a:lnTo>
                    <a:pt x="14390" y="1388"/>
                  </a:lnTo>
                  <a:lnTo>
                    <a:pt x="14356" y="1411"/>
                  </a:lnTo>
                  <a:lnTo>
                    <a:pt x="14334" y="1434"/>
                  </a:lnTo>
                  <a:lnTo>
                    <a:pt x="14299" y="1468"/>
                  </a:lnTo>
                  <a:lnTo>
                    <a:pt x="14288" y="1502"/>
                  </a:lnTo>
                  <a:lnTo>
                    <a:pt x="14277" y="1536"/>
                  </a:lnTo>
                  <a:lnTo>
                    <a:pt x="14265" y="1582"/>
                  </a:lnTo>
                  <a:lnTo>
                    <a:pt x="14277" y="1616"/>
                  </a:lnTo>
                  <a:lnTo>
                    <a:pt x="14288" y="1650"/>
                  </a:lnTo>
                  <a:lnTo>
                    <a:pt x="14299" y="1684"/>
                  </a:lnTo>
                  <a:lnTo>
                    <a:pt x="14322" y="1718"/>
                  </a:lnTo>
                  <a:lnTo>
                    <a:pt x="14379" y="1764"/>
                  </a:lnTo>
                  <a:lnTo>
                    <a:pt x="14413" y="1775"/>
                  </a:lnTo>
                  <a:lnTo>
                    <a:pt x="14459" y="1786"/>
                  </a:lnTo>
                  <a:lnTo>
                    <a:pt x="14459" y="4141"/>
                  </a:lnTo>
                  <a:lnTo>
                    <a:pt x="14413" y="4141"/>
                  </a:lnTo>
                  <a:lnTo>
                    <a:pt x="14379" y="4152"/>
                  </a:lnTo>
                  <a:lnTo>
                    <a:pt x="14322" y="4198"/>
                  </a:lnTo>
                  <a:lnTo>
                    <a:pt x="14288" y="4266"/>
                  </a:lnTo>
                  <a:lnTo>
                    <a:pt x="14277" y="4300"/>
                  </a:lnTo>
                  <a:lnTo>
                    <a:pt x="14265" y="4334"/>
                  </a:lnTo>
                  <a:lnTo>
                    <a:pt x="14277" y="4369"/>
                  </a:lnTo>
                  <a:lnTo>
                    <a:pt x="14288" y="4403"/>
                  </a:lnTo>
                  <a:lnTo>
                    <a:pt x="12252" y="5586"/>
                  </a:lnTo>
                  <a:lnTo>
                    <a:pt x="12218" y="5552"/>
                  </a:lnTo>
                  <a:lnTo>
                    <a:pt x="12184" y="5529"/>
                  </a:lnTo>
                  <a:lnTo>
                    <a:pt x="12149" y="5506"/>
                  </a:lnTo>
                  <a:lnTo>
                    <a:pt x="12058" y="5506"/>
                  </a:lnTo>
                  <a:lnTo>
                    <a:pt x="12024" y="5529"/>
                  </a:lnTo>
                  <a:lnTo>
                    <a:pt x="11990" y="5552"/>
                  </a:lnTo>
                  <a:lnTo>
                    <a:pt x="11956" y="5574"/>
                  </a:lnTo>
                  <a:lnTo>
                    <a:pt x="9954" y="4425"/>
                  </a:lnTo>
                  <a:lnTo>
                    <a:pt x="9965" y="4380"/>
                  </a:lnTo>
                  <a:lnTo>
                    <a:pt x="9965" y="4334"/>
                  </a:lnTo>
                  <a:lnTo>
                    <a:pt x="9965" y="4289"/>
                  </a:lnTo>
                  <a:lnTo>
                    <a:pt x="9954" y="4243"/>
                  </a:lnTo>
                  <a:lnTo>
                    <a:pt x="9931" y="4198"/>
                  </a:lnTo>
                  <a:lnTo>
                    <a:pt x="9897" y="4164"/>
                  </a:lnTo>
                  <a:lnTo>
                    <a:pt x="9863" y="4141"/>
                  </a:lnTo>
                  <a:lnTo>
                    <a:pt x="9829" y="4118"/>
                  </a:lnTo>
                  <a:lnTo>
                    <a:pt x="9783" y="4107"/>
                  </a:lnTo>
                  <a:lnTo>
                    <a:pt x="9738" y="4095"/>
                  </a:lnTo>
                  <a:lnTo>
                    <a:pt x="9681" y="4107"/>
                  </a:lnTo>
                  <a:lnTo>
                    <a:pt x="9636" y="4118"/>
                  </a:lnTo>
                  <a:lnTo>
                    <a:pt x="9601" y="4141"/>
                  </a:lnTo>
                  <a:lnTo>
                    <a:pt x="9567" y="4164"/>
                  </a:lnTo>
                  <a:lnTo>
                    <a:pt x="9533" y="4198"/>
                  </a:lnTo>
                  <a:lnTo>
                    <a:pt x="9510" y="4243"/>
                  </a:lnTo>
                  <a:lnTo>
                    <a:pt x="9499" y="4289"/>
                  </a:lnTo>
                  <a:lnTo>
                    <a:pt x="9499" y="4334"/>
                  </a:lnTo>
                  <a:lnTo>
                    <a:pt x="9499" y="4380"/>
                  </a:lnTo>
                  <a:lnTo>
                    <a:pt x="9510" y="4425"/>
                  </a:lnTo>
                  <a:lnTo>
                    <a:pt x="7565" y="5552"/>
                  </a:lnTo>
                  <a:lnTo>
                    <a:pt x="7531" y="5506"/>
                  </a:lnTo>
                  <a:lnTo>
                    <a:pt x="7486" y="5472"/>
                  </a:lnTo>
                  <a:lnTo>
                    <a:pt x="7429" y="5449"/>
                  </a:lnTo>
                  <a:lnTo>
                    <a:pt x="7360" y="5438"/>
                  </a:lnTo>
                  <a:lnTo>
                    <a:pt x="7315" y="5438"/>
                  </a:lnTo>
                  <a:lnTo>
                    <a:pt x="7269" y="5461"/>
                  </a:lnTo>
                  <a:lnTo>
                    <a:pt x="7224" y="5483"/>
                  </a:lnTo>
                  <a:lnTo>
                    <a:pt x="7190" y="5506"/>
                  </a:lnTo>
                  <a:lnTo>
                    <a:pt x="7156" y="5552"/>
                  </a:lnTo>
                  <a:lnTo>
                    <a:pt x="7133" y="5586"/>
                  </a:lnTo>
                  <a:lnTo>
                    <a:pt x="7122" y="5631"/>
                  </a:lnTo>
                  <a:lnTo>
                    <a:pt x="7110" y="5688"/>
                  </a:lnTo>
                  <a:lnTo>
                    <a:pt x="7122" y="5734"/>
                  </a:lnTo>
                  <a:lnTo>
                    <a:pt x="7133" y="5779"/>
                  </a:lnTo>
                  <a:lnTo>
                    <a:pt x="7156" y="5813"/>
                  </a:lnTo>
                  <a:lnTo>
                    <a:pt x="7178" y="5859"/>
                  </a:lnTo>
                  <a:lnTo>
                    <a:pt x="7213" y="5881"/>
                  </a:lnTo>
                  <a:lnTo>
                    <a:pt x="7258" y="5904"/>
                  </a:lnTo>
                  <a:lnTo>
                    <a:pt x="7292" y="5927"/>
                  </a:lnTo>
                  <a:lnTo>
                    <a:pt x="7338" y="5927"/>
                  </a:lnTo>
                  <a:lnTo>
                    <a:pt x="7338" y="8225"/>
                  </a:lnTo>
                  <a:lnTo>
                    <a:pt x="7304" y="8236"/>
                  </a:lnTo>
                  <a:lnTo>
                    <a:pt x="7269" y="8248"/>
                  </a:lnTo>
                  <a:lnTo>
                    <a:pt x="7235" y="8270"/>
                  </a:lnTo>
                  <a:lnTo>
                    <a:pt x="7201" y="8293"/>
                  </a:lnTo>
                  <a:lnTo>
                    <a:pt x="7178" y="8327"/>
                  </a:lnTo>
                  <a:lnTo>
                    <a:pt x="7167" y="8361"/>
                  </a:lnTo>
                  <a:lnTo>
                    <a:pt x="7156" y="8407"/>
                  </a:lnTo>
                  <a:lnTo>
                    <a:pt x="7144" y="8441"/>
                  </a:lnTo>
                  <a:lnTo>
                    <a:pt x="7156" y="8486"/>
                  </a:lnTo>
                  <a:lnTo>
                    <a:pt x="7167" y="8521"/>
                  </a:lnTo>
                  <a:lnTo>
                    <a:pt x="7190" y="8566"/>
                  </a:lnTo>
                  <a:lnTo>
                    <a:pt x="7213" y="8589"/>
                  </a:lnTo>
                  <a:lnTo>
                    <a:pt x="7247" y="8623"/>
                  </a:lnTo>
                  <a:lnTo>
                    <a:pt x="7281" y="8646"/>
                  </a:lnTo>
                  <a:lnTo>
                    <a:pt x="7315" y="8657"/>
                  </a:lnTo>
                  <a:lnTo>
                    <a:pt x="7360" y="8657"/>
                  </a:lnTo>
                  <a:lnTo>
                    <a:pt x="7417" y="8646"/>
                  </a:lnTo>
                  <a:lnTo>
                    <a:pt x="7463" y="8634"/>
                  </a:lnTo>
                  <a:lnTo>
                    <a:pt x="7508" y="8600"/>
                  </a:lnTo>
                  <a:lnTo>
                    <a:pt x="7542" y="8555"/>
                  </a:lnTo>
                  <a:lnTo>
                    <a:pt x="9510" y="9692"/>
                  </a:lnTo>
                  <a:lnTo>
                    <a:pt x="9499" y="9738"/>
                  </a:lnTo>
                  <a:lnTo>
                    <a:pt x="9488" y="9795"/>
                  </a:lnTo>
                  <a:lnTo>
                    <a:pt x="9499" y="9840"/>
                  </a:lnTo>
                  <a:lnTo>
                    <a:pt x="9510" y="9886"/>
                  </a:lnTo>
                  <a:lnTo>
                    <a:pt x="9533" y="9920"/>
                  </a:lnTo>
                  <a:lnTo>
                    <a:pt x="9567" y="9965"/>
                  </a:lnTo>
                  <a:lnTo>
                    <a:pt x="9601" y="9988"/>
                  </a:lnTo>
                  <a:lnTo>
                    <a:pt x="9636" y="10011"/>
                  </a:lnTo>
                  <a:lnTo>
                    <a:pt x="9681" y="10022"/>
                  </a:lnTo>
                  <a:lnTo>
                    <a:pt x="9738" y="10033"/>
                  </a:lnTo>
                  <a:lnTo>
                    <a:pt x="9783" y="10022"/>
                  </a:lnTo>
                  <a:lnTo>
                    <a:pt x="9829" y="10011"/>
                  </a:lnTo>
                  <a:lnTo>
                    <a:pt x="9863" y="9988"/>
                  </a:lnTo>
                  <a:lnTo>
                    <a:pt x="9909" y="9965"/>
                  </a:lnTo>
                  <a:lnTo>
                    <a:pt x="9931" y="9920"/>
                  </a:lnTo>
                  <a:lnTo>
                    <a:pt x="9954" y="9886"/>
                  </a:lnTo>
                  <a:lnTo>
                    <a:pt x="9965" y="9840"/>
                  </a:lnTo>
                  <a:lnTo>
                    <a:pt x="9977" y="9795"/>
                  </a:lnTo>
                  <a:lnTo>
                    <a:pt x="9965" y="9738"/>
                  </a:lnTo>
                  <a:lnTo>
                    <a:pt x="9954" y="9692"/>
                  </a:lnTo>
                  <a:lnTo>
                    <a:pt x="11933" y="8555"/>
                  </a:lnTo>
                  <a:lnTo>
                    <a:pt x="11967" y="8589"/>
                  </a:lnTo>
                  <a:lnTo>
                    <a:pt x="12002" y="8623"/>
                  </a:lnTo>
                  <a:lnTo>
                    <a:pt x="12047" y="8634"/>
                  </a:lnTo>
                  <a:lnTo>
                    <a:pt x="12104" y="8646"/>
                  </a:lnTo>
                  <a:lnTo>
                    <a:pt x="12149" y="8634"/>
                  </a:lnTo>
                  <a:lnTo>
                    <a:pt x="12206" y="8623"/>
                  </a:lnTo>
                  <a:lnTo>
                    <a:pt x="12240" y="8589"/>
                  </a:lnTo>
                  <a:lnTo>
                    <a:pt x="12275" y="8555"/>
                  </a:lnTo>
                  <a:lnTo>
                    <a:pt x="14265" y="9704"/>
                  </a:lnTo>
                  <a:lnTo>
                    <a:pt x="14243" y="9738"/>
                  </a:lnTo>
                  <a:lnTo>
                    <a:pt x="14243" y="9795"/>
                  </a:lnTo>
                  <a:lnTo>
                    <a:pt x="14243" y="9829"/>
                  </a:lnTo>
                  <a:lnTo>
                    <a:pt x="14254" y="9874"/>
                  </a:lnTo>
                  <a:lnTo>
                    <a:pt x="14277" y="9908"/>
                  </a:lnTo>
                  <a:lnTo>
                    <a:pt x="14299" y="9942"/>
                  </a:lnTo>
                  <a:lnTo>
                    <a:pt x="14334" y="9977"/>
                  </a:lnTo>
                  <a:lnTo>
                    <a:pt x="14368" y="9999"/>
                  </a:lnTo>
                  <a:lnTo>
                    <a:pt x="14413" y="10011"/>
                  </a:lnTo>
                  <a:lnTo>
                    <a:pt x="14459" y="10022"/>
                  </a:lnTo>
                  <a:lnTo>
                    <a:pt x="14459" y="12354"/>
                  </a:lnTo>
                  <a:lnTo>
                    <a:pt x="14390" y="12377"/>
                  </a:lnTo>
                  <a:lnTo>
                    <a:pt x="14334" y="12422"/>
                  </a:lnTo>
                  <a:lnTo>
                    <a:pt x="14299" y="12479"/>
                  </a:lnTo>
                  <a:lnTo>
                    <a:pt x="14288" y="12513"/>
                  </a:lnTo>
                  <a:lnTo>
                    <a:pt x="14277" y="12547"/>
                  </a:lnTo>
                  <a:lnTo>
                    <a:pt x="14288" y="12616"/>
                  </a:lnTo>
                  <a:lnTo>
                    <a:pt x="12275" y="13776"/>
                  </a:lnTo>
                  <a:lnTo>
                    <a:pt x="12240" y="13742"/>
                  </a:lnTo>
                  <a:lnTo>
                    <a:pt x="12206" y="13719"/>
                  </a:lnTo>
                  <a:lnTo>
                    <a:pt x="12149" y="13696"/>
                  </a:lnTo>
                  <a:lnTo>
                    <a:pt x="12104" y="13685"/>
                  </a:lnTo>
                  <a:lnTo>
                    <a:pt x="12047" y="13696"/>
                  </a:lnTo>
                  <a:lnTo>
                    <a:pt x="12002" y="13708"/>
                  </a:lnTo>
                  <a:lnTo>
                    <a:pt x="11967" y="13742"/>
                  </a:lnTo>
                  <a:lnTo>
                    <a:pt x="11933" y="13776"/>
                  </a:lnTo>
                  <a:lnTo>
                    <a:pt x="9931" y="12616"/>
                  </a:lnTo>
                  <a:lnTo>
                    <a:pt x="9943" y="12582"/>
                  </a:lnTo>
                  <a:lnTo>
                    <a:pt x="9943" y="12547"/>
                  </a:lnTo>
                  <a:lnTo>
                    <a:pt x="9943" y="12502"/>
                  </a:lnTo>
                  <a:lnTo>
                    <a:pt x="9920" y="12468"/>
                  </a:lnTo>
                  <a:lnTo>
                    <a:pt x="9909" y="12434"/>
                  </a:lnTo>
                  <a:lnTo>
                    <a:pt x="9886" y="12400"/>
                  </a:lnTo>
                  <a:lnTo>
                    <a:pt x="9852" y="12377"/>
                  </a:lnTo>
                  <a:lnTo>
                    <a:pt x="9818" y="12354"/>
                  </a:lnTo>
                  <a:lnTo>
                    <a:pt x="9772" y="12343"/>
                  </a:lnTo>
                  <a:lnTo>
                    <a:pt x="9692" y="12343"/>
                  </a:lnTo>
                  <a:lnTo>
                    <a:pt x="9647" y="12354"/>
                  </a:lnTo>
                  <a:lnTo>
                    <a:pt x="9613" y="12377"/>
                  </a:lnTo>
                  <a:lnTo>
                    <a:pt x="9590" y="12400"/>
                  </a:lnTo>
                  <a:lnTo>
                    <a:pt x="9556" y="12434"/>
                  </a:lnTo>
                  <a:lnTo>
                    <a:pt x="9545" y="12468"/>
                  </a:lnTo>
                  <a:lnTo>
                    <a:pt x="9533" y="12502"/>
                  </a:lnTo>
                  <a:lnTo>
                    <a:pt x="9522" y="12547"/>
                  </a:lnTo>
                  <a:lnTo>
                    <a:pt x="9522" y="12582"/>
                  </a:lnTo>
                  <a:lnTo>
                    <a:pt x="9533" y="12627"/>
                  </a:lnTo>
                  <a:lnTo>
                    <a:pt x="7531" y="13787"/>
                  </a:lnTo>
                  <a:lnTo>
                    <a:pt x="7497" y="13742"/>
                  </a:lnTo>
                  <a:lnTo>
                    <a:pt x="7463" y="13719"/>
                  </a:lnTo>
                  <a:lnTo>
                    <a:pt x="7417" y="13696"/>
                  </a:lnTo>
                  <a:lnTo>
                    <a:pt x="7326" y="13696"/>
                  </a:lnTo>
                  <a:lnTo>
                    <a:pt x="7281" y="13708"/>
                  </a:lnTo>
                  <a:lnTo>
                    <a:pt x="7247" y="13730"/>
                  </a:lnTo>
                  <a:lnTo>
                    <a:pt x="7224" y="13753"/>
                  </a:lnTo>
                  <a:lnTo>
                    <a:pt x="7201" y="13787"/>
                  </a:lnTo>
                  <a:lnTo>
                    <a:pt x="7178" y="13821"/>
                  </a:lnTo>
                  <a:lnTo>
                    <a:pt x="7167" y="13856"/>
                  </a:lnTo>
                  <a:lnTo>
                    <a:pt x="7167" y="13901"/>
                  </a:lnTo>
                  <a:lnTo>
                    <a:pt x="7167" y="13935"/>
                  </a:lnTo>
                  <a:lnTo>
                    <a:pt x="7178" y="13969"/>
                  </a:lnTo>
                  <a:lnTo>
                    <a:pt x="7213" y="14026"/>
                  </a:lnTo>
                  <a:lnTo>
                    <a:pt x="7269" y="14072"/>
                  </a:lnTo>
                  <a:lnTo>
                    <a:pt x="7304" y="14083"/>
                  </a:lnTo>
                  <a:lnTo>
                    <a:pt x="7338" y="14094"/>
                  </a:lnTo>
                  <a:lnTo>
                    <a:pt x="7338" y="16381"/>
                  </a:lnTo>
                  <a:lnTo>
                    <a:pt x="7292" y="16392"/>
                  </a:lnTo>
                  <a:lnTo>
                    <a:pt x="7247" y="16415"/>
                  </a:lnTo>
                  <a:lnTo>
                    <a:pt x="7201" y="16438"/>
                  </a:lnTo>
                  <a:lnTo>
                    <a:pt x="7167" y="16472"/>
                  </a:lnTo>
                  <a:lnTo>
                    <a:pt x="7133" y="16506"/>
                  </a:lnTo>
                  <a:lnTo>
                    <a:pt x="7110" y="16552"/>
                  </a:lnTo>
                  <a:lnTo>
                    <a:pt x="7099" y="16597"/>
                  </a:lnTo>
                  <a:lnTo>
                    <a:pt x="7099" y="16654"/>
                  </a:lnTo>
                  <a:lnTo>
                    <a:pt x="7099" y="16711"/>
                  </a:lnTo>
                  <a:lnTo>
                    <a:pt x="7122" y="16756"/>
                  </a:lnTo>
                  <a:lnTo>
                    <a:pt x="5176" y="17871"/>
                  </a:lnTo>
                  <a:lnTo>
                    <a:pt x="5142" y="17837"/>
                  </a:lnTo>
                  <a:lnTo>
                    <a:pt x="5097" y="17803"/>
                  </a:lnTo>
                  <a:lnTo>
                    <a:pt x="5051" y="17780"/>
                  </a:lnTo>
                  <a:lnTo>
                    <a:pt x="4937" y="17780"/>
                  </a:lnTo>
                  <a:lnTo>
                    <a:pt x="4881" y="17803"/>
                  </a:lnTo>
                  <a:lnTo>
                    <a:pt x="4846" y="17837"/>
                  </a:lnTo>
                  <a:lnTo>
                    <a:pt x="4801" y="17871"/>
                  </a:lnTo>
                  <a:lnTo>
                    <a:pt x="2799" y="16711"/>
                  </a:lnTo>
                  <a:lnTo>
                    <a:pt x="2810" y="16654"/>
                  </a:lnTo>
                  <a:lnTo>
                    <a:pt x="2810" y="16620"/>
                  </a:lnTo>
                  <a:lnTo>
                    <a:pt x="2799" y="16574"/>
                  </a:lnTo>
                  <a:lnTo>
                    <a:pt x="2776" y="16552"/>
                  </a:lnTo>
                  <a:lnTo>
                    <a:pt x="2753" y="16517"/>
                  </a:lnTo>
                  <a:lnTo>
                    <a:pt x="2731" y="16495"/>
                  </a:lnTo>
                  <a:lnTo>
                    <a:pt x="2697" y="16483"/>
                  </a:lnTo>
                  <a:lnTo>
                    <a:pt x="2662" y="16472"/>
                  </a:lnTo>
                  <a:lnTo>
                    <a:pt x="2628" y="16461"/>
                  </a:lnTo>
                  <a:lnTo>
                    <a:pt x="2583" y="16472"/>
                  </a:lnTo>
                  <a:lnTo>
                    <a:pt x="2549" y="16483"/>
                  </a:lnTo>
                  <a:lnTo>
                    <a:pt x="2515" y="16495"/>
                  </a:lnTo>
                  <a:lnTo>
                    <a:pt x="2492" y="16517"/>
                  </a:lnTo>
                  <a:lnTo>
                    <a:pt x="2469" y="16552"/>
                  </a:lnTo>
                  <a:lnTo>
                    <a:pt x="2446" y="16574"/>
                  </a:lnTo>
                  <a:lnTo>
                    <a:pt x="2435" y="16620"/>
                  </a:lnTo>
                  <a:lnTo>
                    <a:pt x="2435" y="16654"/>
                  </a:lnTo>
                  <a:lnTo>
                    <a:pt x="2446" y="16722"/>
                  </a:lnTo>
                  <a:lnTo>
                    <a:pt x="433" y="17882"/>
                  </a:lnTo>
                  <a:lnTo>
                    <a:pt x="399" y="17837"/>
                  </a:lnTo>
                  <a:lnTo>
                    <a:pt x="353" y="17803"/>
                  </a:lnTo>
                  <a:lnTo>
                    <a:pt x="308" y="17791"/>
                  </a:lnTo>
                  <a:lnTo>
                    <a:pt x="251" y="17780"/>
                  </a:lnTo>
                  <a:lnTo>
                    <a:pt x="205" y="17780"/>
                  </a:lnTo>
                  <a:lnTo>
                    <a:pt x="171" y="17803"/>
                  </a:lnTo>
                  <a:lnTo>
                    <a:pt x="126" y="17814"/>
                  </a:lnTo>
                  <a:lnTo>
                    <a:pt x="103" y="17848"/>
                  </a:lnTo>
                  <a:lnTo>
                    <a:pt x="69" y="17882"/>
                  </a:lnTo>
                  <a:lnTo>
                    <a:pt x="46" y="17917"/>
                  </a:lnTo>
                  <a:lnTo>
                    <a:pt x="35" y="17951"/>
                  </a:lnTo>
                  <a:lnTo>
                    <a:pt x="35" y="17996"/>
                  </a:lnTo>
                  <a:lnTo>
                    <a:pt x="35" y="18042"/>
                  </a:lnTo>
                  <a:lnTo>
                    <a:pt x="46" y="18076"/>
                  </a:lnTo>
                  <a:lnTo>
                    <a:pt x="69" y="18110"/>
                  </a:lnTo>
                  <a:lnTo>
                    <a:pt x="92" y="18144"/>
                  </a:lnTo>
                  <a:lnTo>
                    <a:pt x="126" y="18178"/>
                  </a:lnTo>
                  <a:lnTo>
                    <a:pt x="148" y="18190"/>
                  </a:lnTo>
                  <a:lnTo>
                    <a:pt x="194" y="18212"/>
                  </a:lnTo>
                  <a:lnTo>
                    <a:pt x="228" y="18212"/>
                  </a:lnTo>
                  <a:lnTo>
                    <a:pt x="228" y="20510"/>
                  </a:lnTo>
                  <a:lnTo>
                    <a:pt x="183" y="20510"/>
                  </a:lnTo>
                  <a:lnTo>
                    <a:pt x="137" y="20533"/>
                  </a:lnTo>
                  <a:lnTo>
                    <a:pt x="103" y="20556"/>
                  </a:lnTo>
                  <a:lnTo>
                    <a:pt x="69" y="20590"/>
                  </a:lnTo>
                  <a:lnTo>
                    <a:pt x="35" y="20624"/>
                  </a:lnTo>
                  <a:lnTo>
                    <a:pt x="23" y="20669"/>
                  </a:lnTo>
                  <a:lnTo>
                    <a:pt x="1" y="20704"/>
                  </a:lnTo>
                  <a:lnTo>
                    <a:pt x="1" y="20760"/>
                  </a:lnTo>
                  <a:lnTo>
                    <a:pt x="12" y="20806"/>
                  </a:lnTo>
                  <a:lnTo>
                    <a:pt x="23" y="20851"/>
                  </a:lnTo>
                  <a:lnTo>
                    <a:pt x="46" y="20897"/>
                  </a:lnTo>
                  <a:lnTo>
                    <a:pt x="80" y="20931"/>
                  </a:lnTo>
                  <a:lnTo>
                    <a:pt x="114" y="20965"/>
                  </a:lnTo>
                  <a:lnTo>
                    <a:pt x="160" y="20988"/>
                  </a:lnTo>
                  <a:lnTo>
                    <a:pt x="205" y="20999"/>
                  </a:lnTo>
                  <a:lnTo>
                    <a:pt x="251" y="21011"/>
                  </a:lnTo>
                  <a:lnTo>
                    <a:pt x="319" y="20999"/>
                  </a:lnTo>
                  <a:lnTo>
                    <a:pt x="376" y="20977"/>
                  </a:lnTo>
                  <a:lnTo>
                    <a:pt x="421" y="20942"/>
                  </a:lnTo>
                  <a:lnTo>
                    <a:pt x="467" y="20897"/>
                  </a:lnTo>
                  <a:lnTo>
                    <a:pt x="2458" y="22046"/>
                  </a:lnTo>
                  <a:lnTo>
                    <a:pt x="2446" y="22103"/>
                  </a:lnTo>
                  <a:lnTo>
                    <a:pt x="2446" y="22137"/>
                  </a:lnTo>
                  <a:lnTo>
                    <a:pt x="2458" y="22171"/>
                  </a:lnTo>
                  <a:lnTo>
                    <a:pt x="2492" y="22228"/>
                  </a:lnTo>
                  <a:lnTo>
                    <a:pt x="2549" y="22273"/>
                  </a:lnTo>
                  <a:lnTo>
                    <a:pt x="2583" y="22285"/>
                  </a:lnTo>
                  <a:lnTo>
                    <a:pt x="2662" y="22285"/>
                  </a:lnTo>
                  <a:lnTo>
                    <a:pt x="2697" y="22273"/>
                  </a:lnTo>
                  <a:lnTo>
                    <a:pt x="2753" y="22228"/>
                  </a:lnTo>
                  <a:lnTo>
                    <a:pt x="2788" y="22171"/>
                  </a:lnTo>
                  <a:lnTo>
                    <a:pt x="2799" y="22137"/>
                  </a:lnTo>
                  <a:lnTo>
                    <a:pt x="2799" y="22103"/>
                  </a:lnTo>
                  <a:lnTo>
                    <a:pt x="2788" y="22046"/>
                  </a:lnTo>
                  <a:lnTo>
                    <a:pt x="4835" y="20863"/>
                  </a:lnTo>
                  <a:lnTo>
                    <a:pt x="4869" y="20897"/>
                  </a:lnTo>
                  <a:lnTo>
                    <a:pt x="4903" y="20920"/>
                  </a:lnTo>
                  <a:lnTo>
                    <a:pt x="4949" y="20942"/>
                  </a:lnTo>
                  <a:lnTo>
                    <a:pt x="5040" y="20942"/>
                  </a:lnTo>
                  <a:lnTo>
                    <a:pt x="5085" y="20920"/>
                  </a:lnTo>
                  <a:lnTo>
                    <a:pt x="5119" y="20897"/>
                  </a:lnTo>
                  <a:lnTo>
                    <a:pt x="5154" y="20863"/>
                  </a:lnTo>
                  <a:lnTo>
                    <a:pt x="7201" y="22046"/>
                  </a:lnTo>
                  <a:lnTo>
                    <a:pt x="7190" y="22103"/>
                  </a:lnTo>
                  <a:lnTo>
                    <a:pt x="7190" y="22137"/>
                  </a:lnTo>
                  <a:lnTo>
                    <a:pt x="7201" y="22171"/>
                  </a:lnTo>
                  <a:lnTo>
                    <a:pt x="7235" y="22228"/>
                  </a:lnTo>
                  <a:lnTo>
                    <a:pt x="7292" y="22273"/>
                  </a:lnTo>
                  <a:lnTo>
                    <a:pt x="7326" y="22273"/>
                  </a:lnTo>
                  <a:lnTo>
                    <a:pt x="7360" y="22285"/>
                  </a:lnTo>
                  <a:lnTo>
                    <a:pt x="7395" y="22273"/>
                  </a:lnTo>
                  <a:lnTo>
                    <a:pt x="7429" y="22273"/>
                  </a:lnTo>
                  <a:lnTo>
                    <a:pt x="7486" y="22228"/>
                  </a:lnTo>
                  <a:lnTo>
                    <a:pt x="7520" y="22171"/>
                  </a:lnTo>
                  <a:lnTo>
                    <a:pt x="7531" y="22137"/>
                  </a:lnTo>
                  <a:lnTo>
                    <a:pt x="7542" y="22103"/>
                  </a:lnTo>
                  <a:lnTo>
                    <a:pt x="7531" y="22046"/>
                  </a:lnTo>
                  <a:lnTo>
                    <a:pt x="9556" y="20874"/>
                  </a:lnTo>
                  <a:lnTo>
                    <a:pt x="9590" y="20920"/>
                  </a:lnTo>
                  <a:lnTo>
                    <a:pt x="9624" y="20954"/>
                  </a:lnTo>
                  <a:lnTo>
                    <a:pt x="9681" y="20965"/>
                  </a:lnTo>
                  <a:lnTo>
                    <a:pt x="9738" y="20977"/>
                  </a:lnTo>
                  <a:lnTo>
                    <a:pt x="9783" y="20965"/>
                  </a:lnTo>
                  <a:lnTo>
                    <a:pt x="9840" y="20954"/>
                  </a:lnTo>
                  <a:lnTo>
                    <a:pt x="9886" y="20920"/>
                  </a:lnTo>
                  <a:lnTo>
                    <a:pt x="9920" y="20874"/>
                  </a:lnTo>
                  <a:lnTo>
                    <a:pt x="11899" y="22023"/>
                  </a:lnTo>
                  <a:lnTo>
                    <a:pt x="11888" y="22057"/>
                  </a:lnTo>
                  <a:lnTo>
                    <a:pt x="11888" y="22103"/>
                  </a:lnTo>
                  <a:lnTo>
                    <a:pt x="11888" y="22148"/>
                  </a:lnTo>
                  <a:lnTo>
                    <a:pt x="11899" y="22194"/>
                  </a:lnTo>
                  <a:lnTo>
                    <a:pt x="11922" y="22228"/>
                  </a:lnTo>
                  <a:lnTo>
                    <a:pt x="11945" y="22262"/>
                  </a:lnTo>
                  <a:lnTo>
                    <a:pt x="11979" y="22285"/>
                  </a:lnTo>
                  <a:lnTo>
                    <a:pt x="12013" y="22307"/>
                  </a:lnTo>
                  <a:lnTo>
                    <a:pt x="12058" y="22319"/>
                  </a:lnTo>
                  <a:lnTo>
                    <a:pt x="12104" y="22330"/>
                  </a:lnTo>
                  <a:lnTo>
                    <a:pt x="12149" y="22319"/>
                  </a:lnTo>
                  <a:lnTo>
                    <a:pt x="12184" y="22307"/>
                  </a:lnTo>
                  <a:lnTo>
                    <a:pt x="12229" y="22285"/>
                  </a:lnTo>
                  <a:lnTo>
                    <a:pt x="12263" y="22262"/>
                  </a:lnTo>
                  <a:lnTo>
                    <a:pt x="12286" y="22228"/>
                  </a:lnTo>
                  <a:lnTo>
                    <a:pt x="12309" y="22194"/>
                  </a:lnTo>
                  <a:lnTo>
                    <a:pt x="12320" y="22148"/>
                  </a:lnTo>
                  <a:lnTo>
                    <a:pt x="12320" y="22103"/>
                  </a:lnTo>
                  <a:lnTo>
                    <a:pt x="12320" y="22069"/>
                  </a:lnTo>
                  <a:lnTo>
                    <a:pt x="12309" y="22023"/>
                  </a:lnTo>
                  <a:lnTo>
                    <a:pt x="14299" y="20874"/>
                  </a:lnTo>
                  <a:lnTo>
                    <a:pt x="14334" y="20908"/>
                  </a:lnTo>
                  <a:lnTo>
                    <a:pt x="14379" y="20942"/>
                  </a:lnTo>
                  <a:lnTo>
                    <a:pt x="14425" y="20954"/>
                  </a:lnTo>
                  <a:lnTo>
                    <a:pt x="14470" y="20965"/>
                  </a:lnTo>
                  <a:lnTo>
                    <a:pt x="14516" y="20954"/>
                  </a:lnTo>
                  <a:lnTo>
                    <a:pt x="14550" y="20942"/>
                  </a:lnTo>
                  <a:lnTo>
                    <a:pt x="14584" y="20931"/>
                  </a:lnTo>
                  <a:lnTo>
                    <a:pt x="14618" y="20897"/>
                  </a:lnTo>
                  <a:lnTo>
                    <a:pt x="14641" y="20874"/>
                  </a:lnTo>
                  <a:lnTo>
                    <a:pt x="14663" y="20840"/>
                  </a:lnTo>
                  <a:lnTo>
                    <a:pt x="14675" y="20795"/>
                  </a:lnTo>
                  <a:lnTo>
                    <a:pt x="14675" y="20760"/>
                  </a:lnTo>
                  <a:lnTo>
                    <a:pt x="14675" y="20715"/>
                  </a:lnTo>
                  <a:lnTo>
                    <a:pt x="14663" y="20681"/>
                  </a:lnTo>
                  <a:lnTo>
                    <a:pt x="14629" y="20624"/>
                  </a:lnTo>
                  <a:lnTo>
                    <a:pt x="14572" y="20578"/>
                  </a:lnTo>
                  <a:lnTo>
                    <a:pt x="14504" y="20556"/>
                  </a:lnTo>
                  <a:lnTo>
                    <a:pt x="14504" y="18190"/>
                  </a:lnTo>
                  <a:lnTo>
                    <a:pt x="14561" y="18167"/>
                  </a:lnTo>
                  <a:lnTo>
                    <a:pt x="14618" y="18121"/>
                  </a:lnTo>
                  <a:lnTo>
                    <a:pt x="14652" y="18064"/>
                  </a:lnTo>
                  <a:lnTo>
                    <a:pt x="14663" y="17996"/>
                  </a:lnTo>
                  <a:lnTo>
                    <a:pt x="14652" y="17928"/>
                  </a:lnTo>
                  <a:lnTo>
                    <a:pt x="16666" y="16768"/>
                  </a:lnTo>
                  <a:lnTo>
                    <a:pt x="16700" y="16813"/>
                  </a:lnTo>
                  <a:lnTo>
                    <a:pt x="16745" y="16836"/>
                  </a:lnTo>
                  <a:lnTo>
                    <a:pt x="16791" y="16859"/>
                  </a:lnTo>
                  <a:lnTo>
                    <a:pt x="16882" y="16859"/>
                  </a:lnTo>
                  <a:lnTo>
                    <a:pt x="16927" y="16847"/>
                  </a:lnTo>
                  <a:lnTo>
                    <a:pt x="16961" y="16825"/>
                  </a:lnTo>
                  <a:lnTo>
                    <a:pt x="16995" y="16802"/>
                  </a:lnTo>
                  <a:lnTo>
                    <a:pt x="17018" y="16768"/>
                  </a:lnTo>
                  <a:lnTo>
                    <a:pt x="17041" y="16734"/>
                  </a:lnTo>
                  <a:lnTo>
                    <a:pt x="17052" y="16699"/>
                  </a:lnTo>
                  <a:lnTo>
                    <a:pt x="17052" y="16654"/>
                  </a:lnTo>
                  <a:lnTo>
                    <a:pt x="17052" y="16608"/>
                  </a:lnTo>
                  <a:lnTo>
                    <a:pt x="17041" y="16574"/>
                  </a:lnTo>
                  <a:lnTo>
                    <a:pt x="16995" y="16517"/>
                  </a:lnTo>
                  <a:lnTo>
                    <a:pt x="16939" y="16472"/>
                  </a:lnTo>
                  <a:lnTo>
                    <a:pt x="16904" y="16449"/>
                  </a:lnTo>
                  <a:lnTo>
                    <a:pt x="16870" y="16449"/>
                  </a:lnTo>
                  <a:lnTo>
                    <a:pt x="16870" y="14106"/>
                  </a:lnTo>
                  <a:lnTo>
                    <a:pt x="16904" y="14094"/>
                  </a:lnTo>
                  <a:lnTo>
                    <a:pt x="16939" y="14083"/>
                  </a:lnTo>
                  <a:lnTo>
                    <a:pt x="17007" y="14038"/>
                  </a:lnTo>
                  <a:lnTo>
                    <a:pt x="17041" y="13969"/>
                  </a:lnTo>
                  <a:lnTo>
                    <a:pt x="17052" y="13935"/>
                  </a:lnTo>
                  <a:lnTo>
                    <a:pt x="17052" y="13901"/>
                  </a:lnTo>
                  <a:lnTo>
                    <a:pt x="17052" y="13856"/>
                  </a:lnTo>
                  <a:lnTo>
                    <a:pt x="17041" y="13821"/>
                  </a:lnTo>
                  <a:lnTo>
                    <a:pt x="19066" y="12650"/>
                  </a:lnTo>
                  <a:lnTo>
                    <a:pt x="19100" y="12673"/>
                  </a:lnTo>
                  <a:lnTo>
                    <a:pt x="19134" y="12695"/>
                  </a:lnTo>
                  <a:lnTo>
                    <a:pt x="19168" y="12718"/>
                  </a:lnTo>
                  <a:lnTo>
                    <a:pt x="19259" y="12718"/>
                  </a:lnTo>
                  <a:lnTo>
                    <a:pt x="19293" y="12695"/>
                  </a:lnTo>
                  <a:lnTo>
                    <a:pt x="19327" y="12673"/>
                  </a:lnTo>
                  <a:lnTo>
                    <a:pt x="19361" y="12638"/>
                  </a:lnTo>
                  <a:lnTo>
                    <a:pt x="21398" y="13821"/>
                  </a:lnTo>
                  <a:lnTo>
                    <a:pt x="21386" y="13856"/>
                  </a:lnTo>
                  <a:lnTo>
                    <a:pt x="21386" y="13901"/>
                  </a:lnTo>
                  <a:lnTo>
                    <a:pt x="21386" y="13935"/>
                  </a:lnTo>
                  <a:lnTo>
                    <a:pt x="21398" y="13969"/>
                  </a:lnTo>
                  <a:lnTo>
                    <a:pt x="21432" y="14026"/>
                  </a:lnTo>
                  <a:lnTo>
                    <a:pt x="21500" y="14072"/>
                  </a:lnTo>
                  <a:lnTo>
                    <a:pt x="21534" y="14083"/>
                  </a:lnTo>
                  <a:lnTo>
                    <a:pt x="21568" y="14094"/>
                  </a:lnTo>
                  <a:lnTo>
                    <a:pt x="21568" y="16438"/>
                  </a:lnTo>
                  <a:lnTo>
                    <a:pt x="21523" y="16449"/>
                  </a:lnTo>
                  <a:lnTo>
                    <a:pt x="21489" y="16461"/>
                  </a:lnTo>
                  <a:lnTo>
                    <a:pt x="21455" y="16483"/>
                  </a:lnTo>
                  <a:lnTo>
                    <a:pt x="21420" y="16506"/>
                  </a:lnTo>
                  <a:lnTo>
                    <a:pt x="21398" y="16540"/>
                  </a:lnTo>
                  <a:lnTo>
                    <a:pt x="21375" y="16574"/>
                  </a:lnTo>
                  <a:lnTo>
                    <a:pt x="21364" y="16608"/>
                  </a:lnTo>
                  <a:lnTo>
                    <a:pt x="21364" y="16654"/>
                  </a:lnTo>
                  <a:lnTo>
                    <a:pt x="21364" y="16699"/>
                  </a:lnTo>
                  <a:lnTo>
                    <a:pt x="21386" y="16734"/>
                  </a:lnTo>
                  <a:lnTo>
                    <a:pt x="19361" y="17905"/>
                  </a:lnTo>
                  <a:lnTo>
                    <a:pt x="19327" y="17871"/>
                  </a:lnTo>
                  <a:lnTo>
                    <a:pt x="19293" y="17848"/>
                  </a:lnTo>
                  <a:lnTo>
                    <a:pt x="19259" y="17826"/>
                  </a:lnTo>
                  <a:lnTo>
                    <a:pt x="19179" y="17826"/>
                  </a:lnTo>
                  <a:lnTo>
                    <a:pt x="19145" y="17837"/>
                  </a:lnTo>
                  <a:lnTo>
                    <a:pt x="19088" y="17871"/>
                  </a:lnTo>
                  <a:lnTo>
                    <a:pt x="19054" y="17928"/>
                  </a:lnTo>
                  <a:lnTo>
                    <a:pt x="19043" y="17962"/>
                  </a:lnTo>
                  <a:lnTo>
                    <a:pt x="19032" y="17996"/>
                  </a:lnTo>
                  <a:lnTo>
                    <a:pt x="19054" y="18064"/>
                  </a:lnTo>
                  <a:lnTo>
                    <a:pt x="19077" y="18121"/>
                  </a:lnTo>
                  <a:lnTo>
                    <a:pt x="19134" y="18155"/>
                  </a:lnTo>
                  <a:lnTo>
                    <a:pt x="19191" y="18178"/>
                  </a:lnTo>
                  <a:lnTo>
                    <a:pt x="19191" y="20510"/>
                  </a:lnTo>
                  <a:lnTo>
                    <a:pt x="19145" y="20522"/>
                  </a:lnTo>
                  <a:lnTo>
                    <a:pt x="19100" y="20533"/>
                  </a:lnTo>
                  <a:lnTo>
                    <a:pt x="19066" y="20556"/>
                  </a:lnTo>
                  <a:lnTo>
                    <a:pt x="19032" y="20590"/>
                  </a:lnTo>
                  <a:lnTo>
                    <a:pt x="19009" y="20624"/>
                  </a:lnTo>
                  <a:lnTo>
                    <a:pt x="18986" y="20669"/>
                  </a:lnTo>
                  <a:lnTo>
                    <a:pt x="18975" y="20715"/>
                  </a:lnTo>
                  <a:lnTo>
                    <a:pt x="18963" y="20760"/>
                  </a:lnTo>
                  <a:lnTo>
                    <a:pt x="18975" y="20806"/>
                  </a:lnTo>
                  <a:lnTo>
                    <a:pt x="18986" y="20851"/>
                  </a:lnTo>
                  <a:lnTo>
                    <a:pt x="19009" y="20897"/>
                  </a:lnTo>
                  <a:lnTo>
                    <a:pt x="19043" y="20931"/>
                  </a:lnTo>
                  <a:lnTo>
                    <a:pt x="19077" y="20965"/>
                  </a:lnTo>
                  <a:lnTo>
                    <a:pt x="19111" y="20988"/>
                  </a:lnTo>
                  <a:lnTo>
                    <a:pt x="19168" y="20999"/>
                  </a:lnTo>
                  <a:lnTo>
                    <a:pt x="19214" y="21011"/>
                  </a:lnTo>
                  <a:lnTo>
                    <a:pt x="19282" y="20999"/>
                  </a:lnTo>
                  <a:lnTo>
                    <a:pt x="19339" y="20977"/>
                  </a:lnTo>
                  <a:lnTo>
                    <a:pt x="19384" y="20942"/>
                  </a:lnTo>
                  <a:lnTo>
                    <a:pt x="19418" y="20886"/>
                  </a:lnTo>
                  <a:lnTo>
                    <a:pt x="21420" y="22046"/>
                  </a:lnTo>
                  <a:lnTo>
                    <a:pt x="21409" y="22103"/>
                  </a:lnTo>
                  <a:lnTo>
                    <a:pt x="21420" y="22171"/>
                  </a:lnTo>
                  <a:lnTo>
                    <a:pt x="21455" y="22216"/>
                  </a:lnTo>
                  <a:lnTo>
                    <a:pt x="21500" y="22262"/>
                  </a:lnTo>
                  <a:lnTo>
                    <a:pt x="21568" y="22273"/>
                  </a:lnTo>
                  <a:lnTo>
                    <a:pt x="21568" y="24628"/>
                  </a:lnTo>
                  <a:lnTo>
                    <a:pt x="21523" y="24639"/>
                  </a:lnTo>
                  <a:lnTo>
                    <a:pt x="21477" y="24651"/>
                  </a:lnTo>
                  <a:lnTo>
                    <a:pt x="21443" y="24674"/>
                  </a:lnTo>
                  <a:lnTo>
                    <a:pt x="21409" y="24696"/>
                  </a:lnTo>
                  <a:lnTo>
                    <a:pt x="21386" y="24730"/>
                  </a:lnTo>
                  <a:lnTo>
                    <a:pt x="21364" y="24776"/>
                  </a:lnTo>
                  <a:lnTo>
                    <a:pt x="21352" y="24821"/>
                  </a:lnTo>
                  <a:lnTo>
                    <a:pt x="21341" y="24867"/>
                  </a:lnTo>
                  <a:lnTo>
                    <a:pt x="21352" y="24912"/>
                  </a:lnTo>
                  <a:lnTo>
                    <a:pt x="21364" y="24958"/>
                  </a:lnTo>
                  <a:lnTo>
                    <a:pt x="19430" y="26073"/>
                  </a:lnTo>
                  <a:lnTo>
                    <a:pt x="19384" y="26027"/>
                  </a:lnTo>
                  <a:lnTo>
                    <a:pt x="19339" y="25993"/>
                  </a:lnTo>
                  <a:lnTo>
                    <a:pt x="19282" y="25970"/>
                  </a:lnTo>
                  <a:lnTo>
                    <a:pt x="19214" y="25959"/>
                  </a:lnTo>
                  <a:lnTo>
                    <a:pt x="19157" y="25959"/>
                  </a:lnTo>
                  <a:lnTo>
                    <a:pt x="19111" y="25982"/>
                  </a:lnTo>
                  <a:lnTo>
                    <a:pt x="19066" y="26004"/>
                  </a:lnTo>
                  <a:lnTo>
                    <a:pt x="19032" y="26027"/>
                  </a:lnTo>
                  <a:lnTo>
                    <a:pt x="18997" y="26073"/>
                  </a:lnTo>
                  <a:lnTo>
                    <a:pt x="18975" y="26107"/>
                  </a:lnTo>
                  <a:lnTo>
                    <a:pt x="18963" y="26164"/>
                  </a:lnTo>
                  <a:lnTo>
                    <a:pt x="18963" y="26209"/>
                  </a:lnTo>
                  <a:lnTo>
                    <a:pt x="18963" y="26255"/>
                  </a:lnTo>
                  <a:lnTo>
                    <a:pt x="18975" y="26300"/>
                  </a:lnTo>
                  <a:lnTo>
                    <a:pt x="18997" y="26346"/>
                  </a:lnTo>
                  <a:lnTo>
                    <a:pt x="19032" y="26380"/>
                  </a:lnTo>
                  <a:lnTo>
                    <a:pt x="19066" y="26414"/>
                  </a:lnTo>
                  <a:lnTo>
                    <a:pt x="19100" y="26437"/>
                  </a:lnTo>
                  <a:lnTo>
                    <a:pt x="19145" y="26459"/>
                  </a:lnTo>
                  <a:lnTo>
                    <a:pt x="19191" y="26459"/>
                  </a:lnTo>
                  <a:lnTo>
                    <a:pt x="19191" y="27233"/>
                  </a:lnTo>
                  <a:lnTo>
                    <a:pt x="19236" y="27233"/>
                  </a:lnTo>
                  <a:lnTo>
                    <a:pt x="19236" y="26459"/>
                  </a:lnTo>
                  <a:lnTo>
                    <a:pt x="19282" y="26448"/>
                  </a:lnTo>
                  <a:lnTo>
                    <a:pt x="19327" y="26437"/>
                  </a:lnTo>
                  <a:lnTo>
                    <a:pt x="19373" y="26414"/>
                  </a:lnTo>
                  <a:lnTo>
                    <a:pt x="19396" y="26380"/>
                  </a:lnTo>
                  <a:lnTo>
                    <a:pt x="19430" y="26346"/>
                  </a:lnTo>
                  <a:lnTo>
                    <a:pt x="19452" y="26300"/>
                  </a:lnTo>
                  <a:lnTo>
                    <a:pt x="19464" y="26255"/>
                  </a:lnTo>
                  <a:lnTo>
                    <a:pt x="19464" y="26209"/>
                  </a:lnTo>
                  <a:lnTo>
                    <a:pt x="19464" y="26164"/>
                  </a:lnTo>
                  <a:lnTo>
                    <a:pt x="19452" y="26118"/>
                  </a:lnTo>
                  <a:lnTo>
                    <a:pt x="21386" y="24992"/>
                  </a:lnTo>
                  <a:lnTo>
                    <a:pt x="21420" y="25038"/>
                  </a:lnTo>
                  <a:lnTo>
                    <a:pt x="21466" y="25072"/>
                  </a:lnTo>
                  <a:lnTo>
                    <a:pt x="21523" y="25094"/>
                  </a:lnTo>
                  <a:lnTo>
                    <a:pt x="21580" y="25106"/>
                  </a:lnTo>
                  <a:lnTo>
                    <a:pt x="21648" y="25094"/>
                  </a:lnTo>
                  <a:lnTo>
                    <a:pt x="21693" y="25072"/>
                  </a:lnTo>
                  <a:lnTo>
                    <a:pt x="21750" y="25038"/>
                  </a:lnTo>
                  <a:lnTo>
                    <a:pt x="21784" y="24992"/>
                  </a:lnTo>
                  <a:lnTo>
                    <a:pt x="23707" y="26107"/>
                  </a:lnTo>
                  <a:lnTo>
                    <a:pt x="23696" y="26152"/>
                  </a:lnTo>
                  <a:lnTo>
                    <a:pt x="23684" y="26209"/>
                  </a:lnTo>
                  <a:lnTo>
                    <a:pt x="23696" y="26266"/>
                  </a:lnTo>
                  <a:lnTo>
                    <a:pt x="23707" y="26312"/>
                  </a:lnTo>
                  <a:lnTo>
                    <a:pt x="23730" y="26357"/>
                  </a:lnTo>
                  <a:lnTo>
                    <a:pt x="23764" y="26391"/>
                  </a:lnTo>
                  <a:lnTo>
                    <a:pt x="23798" y="26425"/>
                  </a:lnTo>
                  <a:lnTo>
                    <a:pt x="23843" y="26448"/>
                  </a:lnTo>
                  <a:lnTo>
                    <a:pt x="23889" y="26459"/>
                  </a:lnTo>
                  <a:lnTo>
                    <a:pt x="23934" y="26471"/>
                  </a:lnTo>
                  <a:lnTo>
                    <a:pt x="23934" y="27233"/>
                  </a:lnTo>
                  <a:lnTo>
                    <a:pt x="23980" y="27233"/>
                  </a:lnTo>
                  <a:lnTo>
                    <a:pt x="23980" y="26471"/>
                  </a:lnTo>
                  <a:lnTo>
                    <a:pt x="24025" y="26459"/>
                  </a:lnTo>
                  <a:lnTo>
                    <a:pt x="24071" y="26448"/>
                  </a:lnTo>
                  <a:lnTo>
                    <a:pt x="24116" y="26414"/>
                  </a:lnTo>
                  <a:lnTo>
                    <a:pt x="24151" y="26391"/>
                  </a:lnTo>
                  <a:lnTo>
                    <a:pt x="24173" y="26346"/>
                  </a:lnTo>
                  <a:lnTo>
                    <a:pt x="24196" y="26312"/>
                  </a:lnTo>
                  <a:lnTo>
                    <a:pt x="24207" y="26255"/>
                  </a:lnTo>
                  <a:lnTo>
                    <a:pt x="24219" y="26209"/>
                  </a:lnTo>
                  <a:lnTo>
                    <a:pt x="24207" y="26164"/>
                  </a:lnTo>
                  <a:lnTo>
                    <a:pt x="24196" y="26107"/>
                  </a:lnTo>
                  <a:lnTo>
                    <a:pt x="25106" y="25584"/>
                  </a:lnTo>
                  <a:lnTo>
                    <a:pt x="25106" y="25527"/>
                  </a:lnTo>
                  <a:lnTo>
                    <a:pt x="24173" y="26073"/>
                  </a:lnTo>
                  <a:lnTo>
                    <a:pt x="24139" y="26016"/>
                  </a:lnTo>
                  <a:lnTo>
                    <a:pt x="24082" y="25982"/>
                  </a:lnTo>
                  <a:lnTo>
                    <a:pt x="24025" y="25959"/>
                  </a:lnTo>
                  <a:lnTo>
                    <a:pt x="23957" y="25948"/>
                  </a:lnTo>
                  <a:lnTo>
                    <a:pt x="23889" y="25959"/>
                  </a:lnTo>
                  <a:lnTo>
                    <a:pt x="23821" y="25982"/>
                  </a:lnTo>
                  <a:lnTo>
                    <a:pt x="23775" y="26016"/>
                  </a:lnTo>
                  <a:lnTo>
                    <a:pt x="23730" y="26061"/>
                  </a:lnTo>
                  <a:lnTo>
                    <a:pt x="21807" y="24947"/>
                  </a:lnTo>
                  <a:lnTo>
                    <a:pt x="21819" y="24912"/>
                  </a:lnTo>
                  <a:lnTo>
                    <a:pt x="21819" y="24867"/>
                  </a:lnTo>
                  <a:lnTo>
                    <a:pt x="21819" y="24821"/>
                  </a:lnTo>
                  <a:lnTo>
                    <a:pt x="21807" y="24776"/>
                  </a:lnTo>
                  <a:lnTo>
                    <a:pt x="21784" y="24742"/>
                  </a:lnTo>
                  <a:lnTo>
                    <a:pt x="21762" y="24708"/>
                  </a:lnTo>
                  <a:lnTo>
                    <a:pt x="21728" y="24674"/>
                  </a:lnTo>
                  <a:lnTo>
                    <a:pt x="21693" y="24651"/>
                  </a:lnTo>
                  <a:lnTo>
                    <a:pt x="21659" y="24639"/>
                  </a:lnTo>
                  <a:lnTo>
                    <a:pt x="21614" y="24628"/>
                  </a:lnTo>
                  <a:lnTo>
                    <a:pt x="21614" y="22273"/>
                  </a:lnTo>
                  <a:lnTo>
                    <a:pt x="21671" y="22251"/>
                  </a:lnTo>
                  <a:lnTo>
                    <a:pt x="21716" y="22216"/>
                  </a:lnTo>
                  <a:lnTo>
                    <a:pt x="21739" y="22171"/>
                  </a:lnTo>
                  <a:lnTo>
                    <a:pt x="21750" y="22103"/>
                  </a:lnTo>
                  <a:lnTo>
                    <a:pt x="21739" y="22057"/>
                  </a:lnTo>
                  <a:lnTo>
                    <a:pt x="23787" y="20874"/>
                  </a:lnTo>
                  <a:lnTo>
                    <a:pt x="23821" y="20908"/>
                  </a:lnTo>
                  <a:lnTo>
                    <a:pt x="23855" y="20942"/>
                  </a:lnTo>
                  <a:lnTo>
                    <a:pt x="23900" y="20954"/>
                  </a:lnTo>
                  <a:lnTo>
                    <a:pt x="23957" y="20965"/>
                  </a:lnTo>
                  <a:lnTo>
                    <a:pt x="24003" y="20954"/>
                  </a:lnTo>
                  <a:lnTo>
                    <a:pt x="24048" y="20942"/>
                  </a:lnTo>
                  <a:lnTo>
                    <a:pt x="24094" y="20908"/>
                  </a:lnTo>
                  <a:lnTo>
                    <a:pt x="24128" y="20874"/>
                  </a:lnTo>
                  <a:lnTo>
                    <a:pt x="25106" y="21432"/>
                  </a:lnTo>
                  <a:lnTo>
                    <a:pt x="25106" y="21386"/>
                  </a:lnTo>
                  <a:lnTo>
                    <a:pt x="24151" y="20829"/>
                  </a:lnTo>
                  <a:lnTo>
                    <a:pt x="24151" y="20795"/>
                  </a:lnTo>
                  <a:lnTo>
                    <a:pt x="24162" y="20760"/>
                  </a:lnTo>
                  <a:lnTo>
                    <a:pt x="24151" y="20715"/>
                  </a:lnTo>
                  <a:lnTo>
                    <a:pt x="24151" y="20681"/>
                  </a:lnTo>
                  <a:lnTo>
                    <a:pt x="24105" y="20624"/>
                  </a:lnTo>
                  <a:lnTo>
                    <a:pt x="24048" y="20578"/>
                  </a:lnTo>
                  <a:lnTo>
                    <a:pt x="23980" y="20556"/>
                  </a:lnTo>
                  <a:lnTo>
                    <a:pt x="23980" y="18235"/>
                  </a:lnTo>
                  <a:lnTo>
                    <a:pt x="24025" y="18235"/>
                  </a:lnTo>
                  <a:lnTo>
                    <a:pt x="24071" y="18212"/>
                  </a:lnTo>
                  <a:lnTo>
                    <a:pt x="24105" y="18190"/>
                  </a:lnTo>
                  <a:lnTo>
                    <a:pt x="24139" y="18167"/>
                  </a:lnTo>
                  <a:lnTo>
                    <a:pt x="24162" y="18121"/>
                  </a:lnTo>
                  <a:lnTo>
                    <a:pt x="24185" y="18087"/>
                  </a:lnTo>
                  <a:lnTo>
                    <a:pt x="24196" y="18042"/>
                  </a:lnTo>
                  <a:lnTo>
                    <a:pt x="24196" y="17996"/>
                  </a:lnTo>
                  <a:lnTo>
                    <a:pt x="24196" y="17951"/>
                  </a:lnTo>
                  <a:lnTo>
                    <a:pt x="24173" y="17905"/>
                  </a:lnTo>
                  <a:lnTo>
                    <a:pt x="25106" y="17371"/>
                  </a:lnTo>
                  <a:lnTo>
                    <a:pt x="25106" y="17325"/>
                  </a:lnTo>
                  <a:lnTo>
                    <a:pt x="24162" y="17871"/>
                  </a:lnTo>
                  <a:lnTo>
                    <a:pt x="24116" y="17826"/>
                  </a:lnTo>
                  <a:lnTo>
                    <a:pt x="24071" y="17791"/>
                  </a:lnTo>
                  <a:lnTo>
                    <a:pt x="24014" y="17769"/>
                  </a:lnTo>
                  <a:lnTo>
                    <a:pt x="23957" y="17757"/>
                  </a:lnTo>
                  <a:lnTo>
                    <a:pt x="23889" y="17769"/>
                  </a:lnTo>
                  <a:lnTo>
                    <a:pt x="23832" y="17780"/>
                  </a:lnTo>
                  <a:lnTo>
                    <a:pt x="23787" y="17814"/>
                  </a:lnTo>
                  <a:lnTo>
                    <a:pt x="23752" y="17860"/>
                  </a:lnTo>
                  <a:lnTo>
                    <a:pt x="21784" y="16734"/>
                  </a:lnTo>
                  <a:lnTo>
                    <a:pt x="21796" y="16688"/>
                  </a:lnTo>
                  <a:lnTo>
                    <a:pt x="21796" y="16654"/>
                  </a:lnTo>
                  <a:lnTo>
                    <a:pt x="21796" y="16608"/>
                  </a:lnTo>
                  <a:lnTo>
                    <a:pt x="21784" y="16574"/>
                  </a:lnTo>
                  <a:lnTo>
                    <a:pt x="21773" y="16540"/>
                  </a:lnTo>
                  <a:lnTo>
                    <a:pt x="21750" y="16506"/>
                  </a:lnTo>
                  <a:lnTo>
                    <a:pt x="21682" y="16461"/>
                  </a:lnTo>
                  <a:lnTo>
                    <a:pt x="21648" y="16449"/>
                  </a:lnTo>
                  <a:lnTo>
                    <a:pt x="21614" y="16438"/>
                  </a:lnTo>
                  <a:lnTo>
                    <a:pt x="21614" y="14094"/>
                  </a:lnTo>
                  <a:lnTo>
                    <a:pt x="21682" y="14072"/>
                  </a:lnTo>
                  <a:lnTo>
                    <a:pt x="21728" y="14026"/>
                  </a:lnTo>
                  <a:lnTo>
                    <a:pt x="21773" y="13969"/>
                  </a:lnTo>
                  <a:lnTo>
                    <a:pt x="21784" y="13901"/>
                  </a:lnTo>
                  <a:lnTo>
                    <a:pt x="21773" y="13856"/>
                  </a:lnTo>
                  <a:lnTo>
                    <a:pt x="21762" y="13821"/>
                  </a:lnTo>
                  <a:lnTo>
                    <a:pt x="23752" y="12684"/>
                  </a:lnTo>
                  <a:lnTo>
                    <a:pt x="23787" y="12718"/>
                  </a:lnTo>
                  <a:lnTo>
                    <a:pt x="23843" y="12752"/>
                  </a:lnTo>
                  <a:lnTo>
                    <a:pt x="23889" y="12775"/>
                  </a:lnTo>
                  <a:lnTo>
                    <a:pt x="23957" y="12786"/>
                  </a:lnTo>
                  <a:lnTo>
                    <a:pt x="24014" y="12775"/>
                  </a:lnTo>
                  <a:lnTo>
                    <a:pt x="24071" y="12752"/>
                  </a:lnTo>
                  <a:lnTo>
                    <a:pt x="24116" y="12718"/>
                  </a:lnTo>
                  <a:lnTo>
                    <a:pt x="24151" y="12673"/>
                  </a:lnTo>
                  <a:lnTo>
                    <a:pt x="25106" y="13219"/>
                  </a:lnTo>
                  <a:lnTo>
                    <a:pt x="25106" y="13173"/>
                  </a:lnTo>
                  <a:lnTo>
                    <a:pt x="24173" y="12638"/>
                  </a:lnTo>
                  <a:lnTo>
                    <a:pt x="24185" y="12593"/>
                  </a:lnTo>
                  <a:lnTo>
                    <a:pt x="24196" y="12547"/>
                  </a:lnTo>
                  <a:lnTo>
                    <a:pt x="24185" y="12502"/>
                  </a:lnTo>
                  <a:lnTo>
                    <a:pt x="24173" y="12456"/>
                  </a:lnTo>
                  <a:lnTo>
                    <a:pt x="24162" y="12422"/>
                  </a:lnTo>
                  <a:lnTo>
                    <a:pt x="24128" y="12388"/>
                  </a:lnTo>
                  <a:lnTo>
                    <a:pt x="24105" y="12354"/>
                  </a:lnTo>
                  <a:lnTo>
                    <a:pt x="24060" y="12331"/>
                  </a:lnTo>
                  <a:lnTo>
                    <a:pt x="24025" y="12320"/>
                  </a:lnTo>
                  <a:lnTo>
                    <a:pt x="23980" y="12309"/>
                  </a:lnTo>
                  <a:lnTo>
                    <a:pt x="23980" y="9954"/>
                  </a:lnTo>
                  <a:lnTo>
                    <a:pt x="24037" y="9942"/>
                  </a:lnTo>
                  <a:lnTo>
                    <a:pt x="24082" y="9897"/>
                  </a:lnTo>
                  <a:lnTo>
                    <a:pt x="24116" y="9851"/>
                  </a:lnTo>
                  <a:lnTo>
                    <a:pt x="24128" y="9795"/>
                  </a:lnTo>
                  <a:lnTo>
                    <a:pt x="24116" y="9738"/>
                  </a:lnTo>
                  <a:lnTo>
                    <a:pt x="25106" y="9158"/>
                  </a:lnTo>
                  <a:lnTo>
                    <a:pt x="25106" y="9112"/>
                  </a:lnTo>
                  <a:lnTo>
                    <a:pt x="24094" y="9692"/>
                  </a:lnTo>
                  <a:lnTo>
                    <a:pt x="24071" y="9658"/>
                  </a:lnTo>
                  <a:lnTo>
                    <a:pt x="24037" y="9635"/>
                  </a:lnTo>
                  <a:lnTo>
                    <a:pt x="23991" y="9624"/>
                  </a:lnTo>
                  <a:lnTo>
                    <a:pt x="23957" y="9613"/>
                  </a:lnTo>
                  <a:lnTo>
                    <a:pt x="23912" y="9624"/>
                  </a:lnTo>
                  <a:lnTo>
                    <a:pt x="23878" y="9635"/>
                  </a:lnTo>
                  <a:lnTo>
                    <a:pt x="23843" y="9658"/>
                  </a:lnTo>
                  <a:lnTo>
                    <a:pt x="23821" y="9692"/>
                  </a:lnTo>
                  <a:lnTo>
                    <a:pt x="21762" y="8498"/>
                  </a:lnTo>
                  <a:lnTo>
                    <a:pt x="21762" y="8441"/>
                  </a:lnTo>
                  <a:lnTo>
                    <a:pt x="21750" y="8373"/>
                  </a:lnTo>
                  <a:lnTo>
                    <a:pt x="21716" y="8327"/>
                  </a:lnTo>
                  <a:lnTo>
                    <a:pt x="21671" y="8282"/>
                  </a:lnTo>
                  <a:lnTo>
                    <a:pt x="21614" y="8259"/>
                  </a:lnTo>
                  <a:lnTo>
                    <a:pt x="21614" y="5847"/>
                  </a:lnTo>
                  <a:lnTo>
                    <a:pt x="21671" y="5825"/>
                  </a:lnTo>
                  <a:lnTo>
                    <a:pt x="21705" y="5790"/>
                  </a:lnTo>
                  <a:lnTo>
                    <a:pt x="21739" y="5745"/>
                  </a:lnTo>
                  <a:lnTo>
                    <a:pt x="21750" y="5688"/>
                  </a:lnTo>
                  <a:lnTo>
                    <a:pt x="21739" y="5620"/>
                  </a:lnTo>
                  <a:lnTo>
                    <a:pt x="21705" y="5563"/>
                  </a:lnTo>
                  <a:lnTo>
                    <a:pt x="21648" y="5529"/>
                  </a:lnTo>
                  <a:lnTo>
                    <a:pt x="21580" y="5517"/>
                  </a:lnTo>
                  <a:lnTo>
                    <a:pt x="21546" y="5529"/>
                  </a:lnTo>
                  <a:lnTo>
                    <a:pt x="21511" y="5540"/>
                  </a:lnTo>
                  <a:lnTo>
                    <a:pt x="21477" y="5563"/>
                  </a:lnTo>
                  <a:lnTo>
                    <a:pt x="21455" y="5586"/>
                  </a:lnTo>
                  <a:lnTo>
                    <a:pt x="19407" y="4403"/>
                  </a:lnTo>
                  <a:lnTo>
                    <a:pt x="19418" y="4334"/>
                  </a:lnTo>
                  <a:lnTo>
                    <a:pt x="19407" y="4300"/>
                  </a:lnTo>
                  <a:lnTo>
                    <a:pt x="19396" y="4266"/>
                  </a:lnTo>
                  <a:lnTo>
                    <a:pt x="19361" y="4209"/>
                  </a:lnTo>
                  <a:lnTo>
                    <a:pt x="19305" y="4164"/>
                  </a:lnTo>
                  <a:lnTo>
                    <a:pt x="19236" y="4141"/>
                  </a:lnTo>
                  <a:lnTo>
                    <a:pt x="19236" y="1752"/>
                  </a:lnTo>
                  <a:lnTo>
                    <a:pt x="19293" y="1729"/>
                  </a:lnTo>
                  <a:lnTo>
                    <a:pt x="19350" y="1695"/>
                  </a:lnTo>
                  <a:lnTo>
                    <a:pt x="19373" y="1638"/>
                  </a:lnTo>
                  <a:lnTo>
                    <a:pt x="19384" y="1582"/>
                  </a:lnTo>
                  <a:lnTo>
                    <a:pt x="19384" y="1547"/>
                  </a:lnTo>
                  <a:lnTo>
                    <a:pt x="19373" y="1513"/>
                  </a:lnTo>
                  <a:lnTo>
                    <a:pt x="19339" y="1456"/>
                  </a:lnTo>
                  <a:lnTo>
                    <a:pt x="19282" y="1422"/>
                  </a:lnTo>
                  <a:lnTo>
                    <a:pt x="19248" y="1411"/>
                  </a:lnTo>
                  <a:lnTo>
                    <a:pt x="19214" y="1400"/>
                  </a:lnTo>
                  <a:lnTo>
                    <a:pt x="19168" y="1411"/>
                  </a:lnTo>
                  <a:lnTo>
                    <a:pt x="19134" y="1422"/>
                  </a:lnTo>
                  <a:lnTo>
                    <a:pt x="19100" y="1445"/>
                  </a:lnTo>
                  <a:lnTo>
                    <a:pt x="19077" y="1479"/>
                  </a:lnTo>
                  <a:lnTo>
                    <a:pt x="17052" y="307"/>
                  </a:lnTo>
                  <a:lnTo>
                    <a:pt x="17064" y="273"/>
                  </a:lnTo>
                  <a:lnTo>
                    <a:pt x="17075" y="228"/>
                  </a:lnTo>
                  <a:lnTo>
                    <a:pt x="17064" y="182"/>
                  </a:lnTo>
                  <a:lnTo>
                    <a:pt x="17052" y="148"/>
                  </a:lnTo>
                  <a:lnTo>
                    <a:pt x="17030" y="103"/>
                  </a:lnTo>
                  <a:lnTo>
                    <a:pt x="17007" y="69"/>
                  </a:lnTo>
                  <a:lnTo>
                    <a:pt x="16973" y="46"/>
                  </a:lnTo>
                  <a:lnTo>
                    <a:pt x="16927" y="23"/>
                  </a:lnTo>
                  <a:lnTo>
                    <a:pt x="16893" y="12"/>
                  </a:lnTo>
                  <a:lnTo>
                    <a:pt x="16848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45098"/>
                  </a:srgbClr>
                </a:gs>
                <a:gs pos="100000">
                  <a:srgbClr val="FFFFFF">
                    <a:alpha val="1098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1" name="Google Shape;81;p5"/>
          <p:cNvSpPr/>
          <p:nvPr/>
        </p:nvSpPr>
        <p:spPr>
          <a:xfrm rot="-5400000">
            <a:off x="8613300" y="4612800"/>
            <a:ext cx="405300" cy="3513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  <a:effectLst>
            <a:outerShdw blurRad="1714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5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5"/>
          <p:cNvSpPr txBox="1">
            <a:spLocks noGrp="1"/>
          </p:cNvSpPr>
          <p:nvPr>
            <p:ph type="body" idx="1"/>
          </p:nvPr>
        </p:nvSpPr>
        <p:spPr>
          <a:xfrm>
            <a:off x="1207850" y="1430148"/>
            <a:ext cx="6728400" cy="303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⬥"/>
              <a:defRPr/>
            </a:lvl1pPr>
            <a:lvl2pPr marL="914400" lvl="1" indent="-342900" rtl="0">
              <a:spcBef>
                <a:spcPts val="600"/>
              </a:spcBef>
              <a:spcAft>
                <a:spcPts val="0"/>
              </a:spcAft>
              <a:buSzPts val="1800"/>
              <a:buChar char="⬦"/>
              <a:defRPr/>
            </a:lvl2pPr>
            <a:lvl3pPr marL="1371600" lvl="2" indent="-381000" rtl="0">
              <a:spcBef>
                <a:spcPts val="600"/>
              </a:spcBef>
              <a:spcAft>
                <a:spcPts val="0"/>
              </a:spcAft>
              <a:buSzPts val="2400"/>
              <a:buChar char="⬩"/>
              <a:defRPr/>
            </a:lvl3pPr>
            <a:lvl4pPr marL="1828800" lvl="3" indent="-381000" rtl="0">
              <a:spcBef>
                <a:spcPts val="60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rtl="0">
              <a:spcBef>
                <a:spcPts val="60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rtl="0">
              <a:spcBef>
                <a:spcPts val="60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rtl="0">
              <a:spcBef>
                <a:spcPts val="60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rtl="0">
              <a:spcBef>
                <a:spcPts val="60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rtl="0">
              <a:spcBef>
                <a:spcPts val="600"/>
              </a:spcBef>
              <a:spcAft>
                <a:spcPts val="60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84" name="Google Shape;84;p5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85" name="Google Shape;85;p5"/>
          <p:cNvGrpSpPr/>
          <p:nvPr/>
        </p:nvGrpSpPr>
        <p:grpSpPr>
          <a:xfrm>
            <a:off x="2" y="870200"/>
            <a:ext cx="1055444" cy="306027"/>
            <a:chOff x="-429922" y="847489"/>
            <a:chExt cx="1211622" cy="351311"/>
          </a:xfrm>
        </p:grpSpPr>
        <p:sp>
          <p:nvSpPr>
            <p:cNvPr id="86" name="Google Shape;86;p5"/>
            <p:cNvSpPr/>
            <p:nvPr/>
          </p:nvSpPr>
          <p:spPr>
            <a:xfrm>
              <a:off x="-429922" y="847489"/>
              <a:ext cx="1062300" cy="351300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  <a:alpha val="32400"/>
                  </a:srgbClr>
                </a:gs>
                <a:gs pos="100000">
                  <a:srgbClr val="00FFEE">
                    <a:alpha val="31764"/>
                    <a:alpha val="324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5"/>
            <p:cNvSpPr/>
            <p:nvPr/>
          </p:nvSpPr>
          <p:spPr>
            <a:xfrm rot="-5400000">
              <a:off x="453950" y="871050"/>
              <a:ext cx="351300" cy="304200"/>
            </a:xfrm>
            <a:prstGeom prst="hexagon">
              <a:avLst>
                <a:gd name="adj" fmla="val 25000"/>
                <a:gd name="vf" fmla="val 115470"/>
              </a:avLst>
            </a:pr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0" scaled="0"/>
            </a:gradFill>
            <a:ln>
              <a:noFill/>
            </a:ln>
            <a:effectLst>
              <a:outerShdw blurRad="142875" algn="bl" rotWithShape="0">
                <a:schemeClr val="lt1">
                  <a:alpha val="5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chemeClr val="accent4"/>
            </a:gs>
            <a:gs pos="13000">
              <a:schemeClr val="accent3"/>
            </a:gs>
            <a:gs pos="31000">
              <a:schemeClr val="accent2"/>
            </a:gs>
            <a:gs pos="100000">
              <a:schemeClr val="accent1"/>
            </a:gs>
          </a:gsLst>
          <a:lin ang="8100019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Condensed Medium"/>
              <a:buNone/>
              <a:defRPr sz="3200">
                <a:solidFill>
                  <a:schemeClr val="dk1"/>
                </a:solidFill>
                <a:latin typeface="Saira SemiCondensed Medium"/>
                <a:ea typeface="Saira SemiCondensed Medium"/>
                <a:cs typeface="Saira SemiCondensed Medium"/>
                <a:sym typeface="Saira SemiCondensed Medium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207850" y="1430148"/>
            <a:ext cx="6728400" cy="30339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Inria Sans Light"/>
              <a:buChar char="⬥"/>
              <a:defRPr sz="24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1pPr>
            <a:lvl2pPr marL="914400" lvl="1" indent="-342900" rtl="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Inria Sans Light"/>
              <a:buChar char="⬦"/>
              <a:defRPr sz="24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2pPr>
            <a:lvl3pPr marL="1371600" lvl="2" indent="-381000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ria Sans Light"/>
              <a:buChar char="⬩"/>
              <a:defRPr sz="24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3pPr>
            <a:lvl4pPr marL="1828800" lvl="3" indent="-3810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●"/>
              <a:defRPr sz="24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4pPr>
            <a:lvl5pPr marL="2286000" lvl="4" indent="-3810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○"/>
              <a:defRPr sz="24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5pPr>
            <a:lvl6pPr marL="2743200" lvl="5" indent="-3810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■"/>
              <a:defRPr sz="24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6pPr>
            <a:lvl7pPr marL="3200400" lvl="6" indent="-3810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●"/>
              <a:defRPr sz="24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7pPr>
            <a:lvl8pPr marL="3657600" lvl="7" indent="-3810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 Light"/>
              <a:buChar char="○"/>
              <a:defRPr sz="24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8pPr>
            <a:lvl9pPr marL="4114800" lvl="8" indent="-381000" rtl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2400"/>
              <a:buFont typeface="Inria Sans Light"/>
              <a:buChar char="■"/>
              <a:defRPr sz="2400">
                <a:solidFill>
                  <a:schemeClr val="dk1"/>
                </a:solidFill>
                <a:latin typeface="Inria Sans Light"/>
                <a:ea typeface="Inria Sans Light"/>
                <a:cs typeface="Inria Sans Light"/>
                <a:sym typeface="Inria Sans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algn="ctr" rtl="0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 algn="ctr" rtl="0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 algn="ctr" rtl="0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 algn="ctr" rtl="0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 algn="ctr" rtl="0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 algn="ctr" rtl="0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 algn="ctr" rtl="0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 algn="ctr" rtl="0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e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tiff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tiff"/><Relationship Id="rId3" Type="http://schemas.openxmlformats.org/officeDocument/2006/relationships/image" Target="../media/image18.tiff"/><Relationship Id="rId7" Type="http://schemas.openxmlformats.org/officeDocument/2006/relationships/image" Target="../media/image22.tif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tiff"/><Relationship Id="rId5" Type="http://schemas.openxmlformats.org/officeDocument/2006/relationships/image" Target="../media/image20.tiff"/><Relationship Id="rId4" Type="http://schemas.openxmlformats.org/officeDocument/2006/relationships/image" Target="../media/image19.tiff"/><Relationship Id="rId9" Type="http://schemas.openxmlformats.org/officeDocument/2006/relationships/image" Target="../media/image24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2"/>
          <p:cNvSpPr txBox="1">
            <a:spLocks noGrp="1"/>
          </p:cNvSpPr>
          <p:nvPr>
            <p:ph type="ctrTitle"/>
          </p:nvPr>
        </p:nvSpPr>
        <p:spPr>
          <a:xfrm>
            <a:off x="1213104" y="1266374"/>
            <a:ext cx="7231836" cy="1635321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2152650" lvl="0" indent="-215265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200" b="1" dirty="0" err="1">
                <a:latin typeface="돋움" panose="020B0600000101010101" pitchFamily="50" charset="-127"/>
                <a:ea typeface="돋움" panose="020B0600000101010101" pitchFamily="50" charset="-127"/>
              </a:rPr>
              <a:t>보행분석</a:t>
            </a:r>
            <a:r>
              <a:rPr lang="ko-KR" altLang="en-US" sz="3200" b="1" dirty="0"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en-US" altLang="ko-KR" sz="3200" b="1" dirty="0">
                <a:latin typeface="돋움" panose="020B0600000101010101" pitchFamily="50" charset="-127"/>
                <a:ea typeface="돋움" panose="020B0600000101010101" pitchFamily="50" charset="-127"/>
              </a:rPr>
              <a:t>(Gait Analysis)</a:t>
            </a:r>
            <a:endParaRPr sz="3200" b="1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252CA8F-A6CE-44F4-97DB-11A45883CEA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66" t="31656" r="72467" b="31657"/>
          <a:stretch/>
        </p:blipFill>
        <p:spPr>
          <a:xfrm>
            <a:off x="6851904" y="100645"/>
            <a:ext cx="2182368" cy="614068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CF23404-BD19-4FD2-A5F3-617E701AFA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27" y="100645"/>
            <a:ext cx="2765907" cy="61406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7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Backgrounds</a:t>
            </a:r>
            <a:endParaRPr dirty="0"/>
          </a:p>
        </p:txBody>
      </p:sp>
      <p:sp>
        <p:nvSpPr>
          <p:cNvPr id="242" name="Google Shape;242;p17"/>
          <p:cNvSpPr txBox="1">
            <a:spLocks noGrp="1"/>
          </p:cNvSpPr>
          <p:nvPr>
            <p:ph type="body" idx="1"/>
          </p:nvPr>
        </p:nvSpPr>
        <p:spPr>
          <a:xfrm>
            <a:off x="621791" y="1430148"/>
            <a:ext cx="8018383" cy="303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⬥"/>
            </a:pPr>
            <a:r>
              <a:rPr lang="en-US" b="1" dirty="0">
                <a:latin typeface="돋움" panose="020B0600000101010101" pitchFamily="50" charset="-127"/>
                <a:ea typeface="돋움" panose="020B0600000101010101" pitchFamily="50" charset="-127"/>
              </a:rPr>
              <a:t>Def. of Gait</a:t>
            </a:r>
          </a:p>
          <a:p>
            <a:pPr marL="628650" indent="-184150">
              <a:buNone/>
            </a:pPr>
            <a:r>
              <a:rPr lang="en-US" sz="2000" dirty="0">
                <a:latin typeface="돋움" panose="020B0600000101010101" pitchFamily="50" charset="-127"/>
                <a:ea typeface="돋움" panose="020B0600000101010101" pitchFamily="50" charset="-127"/>
              </a:rPr>
              <a:t>- The manner or style of walking</a:t>
            </a:r>
          </a:p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⬥"/>
            </a:pPr>
            <a:r>
              <a:rPr lang="en-US" b="1" dirty="0">
                <a:latin typeface="돋움" panose="020B0600000101010101" pitchFamily="50" charset="-127"/>
                <a:ea typeface="돋움" panose="020B0600000101010101" pitchFamily="50" charset="-127"/>
              </a:rPr>
              <a:t>A c</a:t>
            </a:r>
            <a:r>
              <a:rPr lang="en" b="1" dirty="0">
                <a:latin typeface="돋움" panose="020B0600000101010101" pitchFamily="50" charset="-127"/>
                <a:ea typeface="돋움" panose="020B0600000101010101" pitchFamily="50" charset="-127"/>
              </a:rPr>
              <a:t>omplex physical activity</a:t>
            </a:r>
          </a:p>
          <a:p>
            <a:pPr marL="628650" lvl="0" indent="-184150" algn="l" rtl="0">
              <a:spcAft>
                <a:spcPts val="600"/>
              </a:spcAft>
              <a:buSzPts val="1800"/>
              <a:buNone/>
              <a:tabLst>
                <a:tab pos="719138" algn="l"/>
              </a:tabLst>
            </a:pPr>
            <a:r>
              <a:rPr lang="en-US" sz="2000" dirty="0">
                <a:latin typeface="돋움" panose="020B0600000101010101" pitchFamily="50" charset="-127"/>
                <a:ea typeface="돋움" panose="020B0600000101010101" pitchFamily="50" charset="-127"/>
              </a:rPr>
              <a:t>- Interplay of major parts of the nervous, musculoskeletal, and  cardiorespiratory systems</a:t>
            </a:r>
          </a:p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⬥"/>
            </a:pPr>
            <a:r>
              <a:rPr lang="en-US" b="1" dirty="0">
                <a:latin typeface="돋움" panose="020B0600000101010101" pitchFamily="50" charset="-127"/>
                <a:ea typeface="돋움" panose="020B0600000101010101" pitchFamily="50" charset="-127"/>
              </a:rPr>
              <a:t>A sensitive biomarker of general health</a:t>
            </a:r>
          </a:p>
          <a:p>
            <a:pPr marL="628650" indent="-184150">
              <a:spcAft>
                <a:spcPts val="600"/>
              </a:spcAft>
              <a:buNone/>
            </a:pPr>
            <a:r>
              <a:rPr lang="en-US" sz="2000" dirty="0">
                <a:latin typeface="돋움" panose="020B0600000101010101" pitchFamily="50" charset="-127"/>
                <a:ea typeface="돋움" panose="020B0600000101010101" pitchFamily="50" charset="-127"/>
              </a:rPr>
              <a:t>- </a:t>
            </a:r>
            <a:r>
              <a:rPr lang="en-US" sz="2000" b="1" dirty="0">
                <a:latin typeface="돋움" panose="020B0600000101010101" pitchFamily="50" charset="-127"/>
                <a:ea typeface="돋움" panose="020B0600000101010101" pitchFamily="50" charset="-127"/>
              </a:rPr>
              <a:t>that is actively investigated in research fields including cognitive health</a:t>
            </a:r>
          </a:p>
        </p:txBody>
      </p:sp>
      <p:sp>
        <p:nvSpPr>
          <p:cNvPr id="243" name="Google Shape;243;p17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787355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7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Backgrounds</a:t>
            </a:r>
            <a:endParaRPr dirty="0"/>
          </a:p>
        </p:txBody>
      </p:sp>
      <p:sp>
        <p:nvSpPr>
          <p:cNvPr id="242" name="Google Shape;242;p17"/>
          <p:cNvSpPr txBox="1">
            <a:spLocks noGrp="1"/>
          </p:cNvSpPr>
          <p:nvPr>
            <p:ph type="body" idx="1"/>
          </p:nvPr>
        </p:nvSpPr>
        <p:spPr>
          <a:xfrm>
            <a:off x="621791" y="1430148"/>
            <a:ext cx="8018383" cy="303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⬥"/>
            </a:pPr>
            <a:r>
              <a:rPr lang="en-US" b="1" dirty="0">
                <a:latin typeface="돋움" panose="020B0600000101010101" pitchFamily="50" charset="-127"/>
                <a:ea typeface="돋움" panose="020B0600000101010101" pitchFamily="50" charset="-127"/>
              </a:rPr>
              <a:t>General Information about Gait cycle</a:t>
            </a:r>
            <a:endParaRPr lang="en-US" sz="2000" b="1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243" name="Google Shape;243;p17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52C68214-05FE-448A-94CF-B7DF735EAD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6966" y="1980249"/>
            <a:ext cx="5754378" cy="2307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69491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7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Sample Gait Data</a:t>
            </a:r>
            <a:endParaRPr dirty="0"/>
          </a:p>
        </p:txBody>
      </p:sp>
      <p:sp>
        <p:nvSpPr>
          <p:cNvPr id="243" name="Google Shape;243;p17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A5143C-B4F8-6849-B1F0-8DFDAC27BE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FD21799-BEEF-3548-A2AC-293AF28D91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825" y="1384325"/>
            <a:ext cx="8001000" cy="1665211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39C5D88-3C51-B141-A96F-FF4817A744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269" y="3227055"/>
            <a:ext cx="8136556" cy="1665211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23FAFB6-D41E-F047-9ABD-D0CE10CB7736}"/>
              </a:ext>
            </a:extLst>
          </p:cNvPr>
          <p:cNvSpPr txBox="1"/>
          <p:nvPr/>
        </p:nvSpPr>
        <p:spPr>
          <a:xfrm>
            <a:off x="133885" y="1979022"/>
            <a:ext cx="4844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>
                <a:solidFill>
                  <a:schemeClr val="tx1"/>
                </a:solidFill>
              </a:rPr>
              <a:t>Acc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556D97-BF6E-0C46-8BE6-6F853C60B0B6}"/>
              </a:ext>
            </a:extLst>
          </p:cNvPr>
          <p:cNvSpPr txBox="1"/>
          <p:nvPr/>
        </p:nvSpPr>
        <p:spPr>
          <a:xfrm>
            <a:off x="133885" y="3849187"/>
            <a:ext cx="5725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>
                <a:solidFill>
                  <a:schemeClr val="tx1"/>
                </a:solidFill>
              </a:rPr>
              <a:t>Gyro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C7EA88B-5EB9-2947-98E2-D932EF67E579}"/>
              </a:ext>
            </a:extLst>
          </p:cNvPr>
          <p:cNvSpPr txBox="1"/>
          <p:nvPr/>
        </p:nvSpPr>
        <p:spPr>
          <a:xfrm>
            <a:off x="8215328" y="1336264"/>
            <a:ext cx="6286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0070C0"/>
                </a:solidFill>
              </a:rPr>
              <a:t>x -axis</a:t>
            </a:r>
            <a:endParaRPr lang="en-KR" sz="1200" dirty="0">
              <a:solidFill>
                <a:srgbClr val="0070C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E625AA0-27E1-3F49-B2DC-C65D7AE1D092}"/>
              </a:ext>
            </a:extLst>
          </p:cNvPr>
          <p:cNvSpPr txBox="1"/>
          <p:nvPr/>
        </p:nvSpPr>
        <p:spPr>
          <a:xfrm>
            <a:off x="8215328" y="1476411"/>
            <a:ext cx="6286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FFC000"/>
                </a:solidFill>
              </a:rPr>
              <a:t>y -axis</a:t>
            </a:r>
            <a:endParaRPr lang="en-KR" sz="1200" dirty="0">
              <a:solidFill>
                <a:srgbClr val="FFC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1B956E3-9303-4448-8474-0958A9025F3C}"/>
              </a:ext>
            </a:extLst>
          </p:cNvPr>
          <p:cNvSpPr txBox="1"/>
          <p:nvPr/>
        </p:nvSpPr>
        <p:spPr>
          <a:xfrm>
            <a:off x="8215328" y="1703670"/>
            <a:ext cx="6286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00B050"/>
                </a:solidFill>
              </a:rPr>
              <a:t>z -axis</a:t>
            </a:r>
            <a:endParaRPr lang="en-KR" sz="12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72266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7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Sample Gait Data</a:t>
            </a:r>
            <a:endParaRPr dirty="0"/>
          </a:p>
        </p:txBody>
      </p:sp>
      <p:sp>
        <p:nvSpPr>
          <p:cNvPr id="243" name="Google Shape;243;p17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A5143C-B4F8-6849-B1F0-8DFDAC27BE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FD21799-BEEF-3548-A2AC-293AF28D91C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0785"/>
          <a:stretch/>
        </p:blipFill>
        <p:spPr>
          <a:xfrm>
            <a:off x="814825" y="1384326"/>
            <a:ext cx="3429675" cy="351300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39C5D88-3C51-B141-A96F-FF4817A7443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0785"/>
          <a:stretch/>
        </p:blipFill>
        <p:spPr>
          <a:xfrm>
            <a:off x="756718" y="1737496"/>
            <a:ext cx="3487782" cy="35130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D556D97-BF6E-0C46-8BE6-6F853C60B0B6}"/>
              </a:ext>
            </a:extLst>
          </p:cNvPr>
          <p:cNvSpPr txBox="1"/>
          <p:nvPr/>
        </p:nvSpPr>
        <p:spPr>
          <a:xfrm>
            <a:off x="51258" y="1549260"/>
            <a:ext cx="482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dirty="0">
                <a:solidFill>
                  <a:schemeClr val="tx1"/>
                </a:solidFill>
              </a:rPr>
              <a:t>Left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2F4D8E-8ADB-C14F-9CF7-B17CA4566DE4}"/>
              </a:ext>
            </a:extLst>
          </p:cNvPr>
          <p:cNvSpPr txBox="1"/>
          <p:nvPr/>
        </p:nvSpPr>
        <p:spPr>
          <a:xfrm>
            <a:off x="433089" y="1420627"/>
            <a:ext cx="38343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000" dirty="0">
                <a:solidFill>
                  <a:schemeClr val="tx1"/>
                </a:solidFill>
              </a:rPr>
              <a:t>acc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1912A1C-F944-4344-8CD2-097C2E1FA8CA}"/>
              </a:ext>
            </a:extLst>
          </p:cNvPr>
          <p:cNvSpPr txBox="1"/>
          <p:nvPr/>
        </p:nvSpPr>
        <p:spPr>
          <a:xfrm>
            <a:off x="398731" y="1806274"/>
            <a:ext cx="43313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000" dirty="0">
                <a:solidFill>
                  <a:schemeClr val="tx1"/>
                </a:solidFill>
              </a:rPr>
              <a:t>gyro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6FC0D29-F5DE-1743-9682-75055B8CF906}"/>
              </a:ext>
            </a:extLst>
          </p:cNvPr>
          <p:cNvSpPr/>
          <p:nvPr/>
        </p:nvSpPr>
        <p:spPr>
          <a:xfrm>
            <a:off x="1410789" y="1384326"/>
            <a:ext cx="300445" cy="704470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7FD84E-A3D9-E141-94A2-2090B88F52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02487" y="1535240"/>
            <a:ext cx="3102430" cy="2784930"/>
          </a:xfrm>
          <a:prstGeom prst="rect">
            <a:avLst/>
          </a:prstGeom>
          <a:solidFill>
            <a:schemeClr val="tx1"/>
          </a:solidFill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67F6F44-0EE6-4941-B7B6-FF64F02AA1EF}"/>
              </a:ext>
            </a:extLst>
          </p:cNvPr>
          <p:cNvCxnSpPr>
            <a:cxnSpLocks/>
          </p:cNvCxnSpPr>
          <p:nvPr/>
        </p:nvCxnSpPr>
        <p:spPr>
          <a:xfrm>
            <a:off x="1711234" y="1384326"/>
            <a:ext cx="3520440" cy="21353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C7C3FF6-BC75-BF48-B33A-EE7A966732E3}"/>
              </a:ext>
            </a:extLst>
          </p:cNvPr>
          <p:cNvCxnSpPr>
            <a:cxnSpLocks/>
          </p:cNvCxnSpPr>
          <p:nvPr/>
        </p:nvCxnSpPr>
        <p:spPr>
          <a:xfrm>
            <a:off x="1685911" y="2061767"/>
            <a:ext cx="3545763" cy="196812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4CD9390D-B46D-E340-BA5F-02143BAF9623}"/>
              </a:ext>
            </a:extLst>
          </p:cNvPr>
          <p:cNvSpPr/>
          <p:nvPr/>
        </p:nvSpPr>
        <p:spPr>
          <a:xfrm>
            <a:off x="5231674" y="1597861"/>
            <a:ext cx="2279469" cy="2432030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pic>
        <p:nvPicPr>
          <p:cNvPr id="25" name="Picture 2">
            <a:extLst>
              <a:ext uri="{FF2B5EF4-FFF2-40B4-BE49-F238E27FC236}">
                <a16:creationId xmlns:a16="http://schemas.microsoft.com/office/drawing/2014/main" id="{52385B02-A966-CF4E-BC67-A5C79104C2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0343" y="229820"/>
            <a:ext cx="2714574" cy="1088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28559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7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Signal Processing</a:t>
            </a:r>
            <a:endParaRPr dirty="0"/>
          </a:p>
        </p:txBody>
      </p:sp>
      <p:sp>
        <p:nvSpPr>
          <p:cNvPr id="243" name="Google Shape;243;p17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8" name="Google Shape;242;p17">
            <a:extLst>
              <a:ext uri="{FF2B5EF4-FFF2-40B4-BE49-F238E27FC236}">
                <a16:creationId xmlns:a16="http://schemas.microsoft.com/office/drawing/2014/main" id="{0CE3436A-4C03-984A-88FB-5784ABE13D0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21791" y="1430148"/>
            <a:ext cx="8018383" cy="303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600"/>
              </a:spcAft>
              <a:buSzPts val="1800"/>
              <a:buChar char="⬥"/>
            </a:pPr>
            <a:r>
              <a:rPr lang="en-US" dirty="0">
                <a:latin typeface="돋움" panose="020B0600000101010101" pitchFamily="50" charset="-127"/>
                <a:ea typeface="돋움" panose="020B0600000101010101" pitchFamily="50" charset="-127"/>
              </a:rPr>
              <a:t>Noise reduction: bandpass filter, moving average, etc.</a:t>
            </a:r>
          </a:p>
          <a:p>
            <a:pPr marL="457200" lvl="0" indent="-342900" algn="l" rtl="0">
              <a:spcBef>
                <a:spcPts val="0"/>
              </a:spcBef>
              <a:spcAft>
                <a:spcPts val="600"/>
              </a:spcAft>
              <a:buSzPts val="1800"/>
              <a:buChar char="⬥"/>
            </a:pPr>
            <a:r>
              <a:rPr lang="en-US" dirty="0">
                <a:latin typeface="돋움" panose="020B0600000101010101" pitchFamily="50" charset="-127"/>
                <a:ea typeface="돋움" panose="020B0600000101010101" pitchFamily="50" charset="-127"/>
              </a:rPr>
              <a:t>Gait component detection: Heel-strike (HS) and toe-off (TO) detection by applying ZUPT algorithm</a:t>
            </a:r>
          </a:p>
          <a:p>
            <a:pPr marL="457200" lvl="0" indent="-342900" algn="l" rtl="0">
              <a:spcBef>
                <a:spcPts val="0"/>
              </a:spcBef>
              <a:spcAft>
                <a:spcPts val="600"/>
              </a:spcAft>
              <a:buSzPts val="1800"/>
              <a:buChar char="⬥"/>
            </a:pPr>
            <a:r>
              <a:rPr lang="en-US" dirty="0">
                <a:latin typeface="돋움" panose="020B0600000101010101" pitchFamily="50" charset="-127"/>
                <a:ea typeface="돋움" panose="020B0600000101010101" pitchFamily="50" charset="-127"/>
              </a:rPr>
              <a:t>Swing/Stance phase detection based on HS and TO</a:t>
            </a:r>
          </a:p>
          <a:p>
            <a:pPr marL="457200" lvl="0" indent="-342900" algn="l" rtl="0">
              <a:spcBef>
                <a:spcPts val="0"/>
              </a:spcBef>
              <a:spcAft>
                <a:spcPts val="600"/>
              </a:spcAft>
              <a:buSzPts val="1800"/>
              <a:buChar char="⬥"/>
            </a:pPr>
            <a:r>
              <a:rPr lang="en-US" dirty="0">
                <a:latin typeface="돋움" panose="020B0600000101010101" pitchFamily="50" charset="-127"/>
                <a:ea typeface="돋움" panose="020B0600000101010101" pitchFamily="50" charset="-127"/>
              </a:rPr>
              <a:t>Temporal/Spatial Gait Parameter calculation</a:t>
            </a:r>
            <a:endParaRPr lang="en-US" b="1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305959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7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Inertial Data Transformation </a:t>
            </a:r>
            <a:endParaRPr dirty="0"/>
          </a:p>
        </p:txBody>
      </p:sp>
      <p:sp>
        <p:nvSpPr>
          <p:cNvPr id="243" name="Google Shape;243;p17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Google Shape;242;p17">
                <a:extLst>
                  <a:ext uri="{FF2B5EF4-FFF2-40B4-BE49-F238E27FC236}">
                    <a16:creationId xmlns:a16="http://schemas.microsoft.com/office/drawing/2014/main" id="{0CE3436A-4C03-984A-88FB-5784ABE13D09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21791" y="1430148"/>
                <a:ext cx="8018383" cy="3033900"/>
              </a:xfrm>
              <a:prstGeom prst="rect">
                <a:avLst/>
              </a:prstGeom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457200" lvl="0" indent="-342900" algn="l" rtl="0">
                  <a:spcBef>
                    <a:spcPts val="0"/>
                  </a:spcBef>
                  <a:spcAft>
                    <a:spcPts val="600"/>
                  </a:spcAft>
                  <a:buSzPts val="1800"/>
                  <a:buChar char="⬥"/>
                </a:pPr>
                <a:r>
                  <a:rPr lang="en-US" dirty="0">
                    <a:latin typeface="돋움" panose="020B0600000101010101" pitchFamily="50" charset="-127"/>
                    <a:ea typeface="돋움" panose="020B0600000101010101" pitchFamily="50" charset="-127"/>
                  </a:rPr>
                  <a:t>Singular Vector Magnitude -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 smtClean="0">
                            <a:latin typeface="Cambria Math" panose="02040503050406030204" pitchFamily="18" charset="0"/>
                            <a:ea typeface="돋움" panose="020B0600000101010101" pitchFamily="50" charset="-127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돋움" panose="020B0600000101010101" pitchFamily="50" charset="-127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돋움" panose="020B0600000101010101" pitchFamily="50" charset="-127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돋움" panose="020B0600000101010101" pitchFamily="50" charset="-127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  <a:ea typeface="돋움" panose="020B0600000101010101" pitchFamily="50" charset="-127"/>
                          </a:rPr>
                          <m:t>+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돋움" panose="020B0600000101010101" pitchFamily="50" charset="-127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돋움" panose="020B0600000101010101" pitchFamily="50" charset="-127"/>
                              </a:rPr>
                              <m:t>𝑦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돋움" panose="020B0600000101010101" pitchFamily="50" charset="-127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  <a:ea typeface="돋움" panose="020B0600000101010101" pitchFamily="50" charset="-127"/>
                          </a:rPr>
                          <m:t>+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돋움" panose="020B0600000101010101" pitchFamily="50" charset="-127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돋움" panose="020B0600000101010101" pitchFamily="50" charset="-127"/>
                              </a:rPr>
                              <m:t>𝑧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돋움" panose="020B0600000101010101" pitchFamily="50" charset="-127"/>
                              </a:rPr>
                              <m:t>2</m:t>
                            </m:r>
                          </m:sup>
                        </m:sSup>
                      </m:e>
                    </m:rad>
                    <m:r>
                      <a:rPr lang="en-US" b="1" i="0" smtClean="0">
                        <a:latin typeface="Cambria Math" panose="02040503050406030204" pitchFamily="18" charset="0"/>
                        <a:ea typeface="돋움" panose="020B0600000101010101" pitchFamily="50" charset="-127"/>
                      </a:rPr>
                      <m:t>   </m:t>
                    </m:r>
                  </m:oMath>
                </a14:m>
                <a:endParaRPr lang="en-US" b="1" dirty="0">
                  <a:latin typeface="돋움" panose="020B0600000101010101" pitchFamily="50" charset="-127"/>
                  <a:ea typeface="돋움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8" name="Google Shape;242;p17">
                <a:extLst>
                  <a:ext uri="{FF2B5EF4-FFF2-40B4-BE49-F238E27FC236}">
                    <a16:creationId xmlns:a16="http://schemas.microsoft.com/office/drawing/2014/main" id="{0CE3436A-4C03-984A-88FB-5784ABE13D09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21791" y="1430148"/>
                <a:ext cx="8018383" cy="30339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72C39713-5781-8340-98F5-B850A49147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6037" y="2356213"/>
            <a:ext cx="6817788" cy="1804363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30399636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493603-A436-FE43-A240-F7714B432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Gait Component Detection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188FC0-D57A-6B49-B0EC-B183D87227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1C563D-4D49-0341-AFB3-35419BE706F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D0FAF54-2E25-5D48-843F-FB1052659C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91" y="1280636"/>
            <a:ext cx="8793484" cy="1489401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501A818-2E8D-DC4F-B704-204384D1D2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991" y="3108959"/>
            <a:ext cx="8793484" cy="1007181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40067487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493603-A436-FE43-A240-F7714B432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Zero Velocity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188FC0-D57A-6B49-B0EC-B183D87227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endParaRPr lang="en-K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1C563D-4D49-0341-AFB3-35419BE706F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439835-B301-374D-A3D8-C251F592F8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91" y="3225850"/>
            <a:ext cx="8793485" cy="1258174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FC75933-72D4-6F42-997E-197A23EC20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991" y="1450124"/>
            <a:ext cx="8793484" cy="1489401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8391980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7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Dependent Variables</a:t>
            </a:r>
            <a:endParaRPr b="1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242" name="Google Shape;242;p17"/>
          <p:cNvSpPr txBox="1">
            <a:spLocks noGrp="1"/>
          </p:cNvSpPr>
          <p:nvPr>
            <p:ph type="body" idx="1"/>
          </p:nvPr>
        </p:nvSpPr>
        <p:spPr>
          <a:xfrm>
            <a:off x="621791" y="1430148"/>
            <a:ext cx="8018383" cy="303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⬥"/>
            </a:pPr>
            <a:r>
              <a:rPr lang="en-US" b="1" dirty="0">
                <a:latin typeface="돋움" panose="020B0600000101010101" pitchFamily="50" charset="-127"/>
                <a:ea typeface="돋움" panose="020B0600000101010101" pitchFamily="50" charset="-127"/>
              </a:rPr>
              <a:t>Conventional Gait Parameters</a:t>
            </a:r>
          </a:p>
          <a:p>
            <a:pPr marL="628650" indent="-184150">
              <a:buNone/>
            </a:pPr>
            <a:r>
              <a:rPr lang="en-US" sz="2000" dirty="0">
                <a:latin typeface="돋움" panose="020B0600000101010101" pitchFamily="50" charset="-127"/>
                <a:ea typeface="돋움" panose="020B0600000101010101" pitchFamily="50" charset="-127"/>
              </a:rPr>
              <a:t>- </a:t>
            </a:r>
            <a:r>
              <a:rPr lang="en-US" sz="2000" dirty="0"/>
              <a:t>Gait speed, mean step width, mean stance time, and cadence</a:t>
            </a:r>
          </a:p>
          <a:p>
            <a:pPr marL="628650" indent="-184150">
              <a:spcAft>
                <a:spcPts val="600"/>
              </a:spcAft>
              <a:buNone/>
            </a:pPr>
            <a:r>
              <a:rPr lang="en-US" sz="2000" dirty="0">
                <a:latin typeface="돋움" panose="020B0600000101010101" pitchFamily="50" charset="-127"/>
                <a:ea typeface="돋움" panose="020B0600000101010101" pitchFamily="50" charset="-127"/>
              </a:rPr>
              <a:t>- </a:t>
            </a:r>
            <a:r>
              <a:rPr lang="en-US" sz="2000" dirty="0">
                <a:latin typeface="Dotum" panose="020B0600000101010101" pitchFamily="34" charset="-127"/>
                <a:ea typeface="Dotum" panose="020B0600000101010101" pitchFamily="34" charset="-127"/>
              </a:rPr>
              <a:t>Gait symmetry </a:t>
            </a:r>
            <a:r>
              <a:rPr lang="ko-KR" altLang="en-US" sz="2000" dirty="0">
                <a:latin typeface="Dotum" panose="020B0600000101010101" pitchFamily="34" charset="-127"/>
                <a:ea typeface="Dotum" panose="020B0600000101010101" pitchFamily="34" charset="-127"/>
              </a:rPr>
              <a:t>정보 계산</a:t>
            </a:r>
            <a:endParaRPr lang="en-US" sz="20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243" name="Google Shape;243;p17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9AEB77A1-6982-B04D-AAA9-72994CAE57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5309494"/>
              </p:ext>
            </p:extLst>
          </p:nvPr>
        </p:nvGraphicFramePr>
        <p:xfrm>
          <a:off x="1372548" y="2648864"/>
          <a:ext cx="6563702" cy="1348372"/>
        </p:xfrm>
        <a:graphic>
          <a:graphicData uri="http://schemas.openxmlformats.org/drawingml/2006/table">
            <a:tbl>
              <a:tblPr firstRow="1" firstCol="1" bandRow="1">
                <a:tableStyleId>{7C9A6E6C-32C7-4044-B90D-7F7298AF8F69}</a:tableStyleId>
              </a:tblPr>
              <a:tblGrid>
                <a:gridCol w="2706481">
                  <a:extLst>
                    <a:ext uri="{9D8B030D-6E8A-4147-A177-3AD203B41FA5}">
                      <a16:colId xmlns:a16="http://schemas.microsoft.com/office/drawing/2014/main" val="2485909165"/>
                    </a:ext>
                  </a:extLst>
                </a:gridCol>
                <a:gridCol w="3857221">
                  <a:extLst>
                    <a:ext uri="{9D8B030D-6E8A-4147-A177-3AD203B41FA5}">
                      <a16:colId xmlns:a16="http://schemas.microsoft.com/office/drawing/2014/main" val="3368092806"/>
                    </a:ext>
                  </a:extLst>
                </a:gridCol>
              </a:tblGrid>
              <a:tr h="337093"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400" b="1" kern="100" dirty="0">
                          <a:solidFill>
                            <a:schemeClr val="tx1"/>
                          </a:solidFill>
                          <a:effectLst/>
                        </a:rPr>
                        <a:t>Gait Symmetry</a:t>
                      </a:r>
                      <a:endParaRPr lang="en-KR" sz="1400" b="1" kern="100" dirty="0">
                        <a:solidFill>
                          <a:schemeClr val="tx1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sz="1400" b="1" kern="100" dirty="0">
                          <a:solidFill>
                            <a:schemeClr val="tx1"/>
                          </a:solidFill>
                          <a:effectLst/>
                        </a:rPr>
                        <a:t>산출 공식</a:t>
                      </a:r>
                      <a:endParaRPr lang="en-KR" sz="1400" b="1" kern="100" dirty="0">
                        <a:solidFill>
                          <a:schemeClr val="tx1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8595324"/>
                  </a:ext>
                </a:extLst>
              </a:tr>
              <a:tr h="337093"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400" b="0" kern="100" dirty="0">
                          <a:solidFill>
                            <a:schemeClr val="tx1"/>
                          </a:solidFill>
                          <a:effectLst/>
                        </a:rPr>
                        <a:t>Gait Ratio</a:t>
                      </a:r>
                      <a:endParaRPr lang="en-KR" sz="1400" b="0" kern="100" dirty="0">
                        <a:solidFill>
                          <a:schemeClr val="tx1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400" b="0" kern="100" dirty="0" err="1">
                          <a:solidFill>
                            <a:schemeClr val="tx1"/>
                          </a:solidFill>
                          <a:effectLst/>
                        </a:rPr>
                        <a:t>V</a:t>
                      </a:r>
                      <a:r>
                        <a:rPr lang="en-US" sz="1400" b="0" kern="100" baseline="-25000" dirty="0" err="1">
                          <a:solidFill>
                            <a:schemeClr val="tx1"/>
                          </a:solidFill>
                          <a:effectLst/>
                        </a:rPr>
                        <a:t>left</a:t>
                      </a:r>
                      <a:r>
                        <a:rPr lang="en-US" sz="1400" b="0" kern="100" dirty="0">
                          <a:solidFill>
                            <a:schemeClr val="tx1"/>
                          </a:solidFill>
                          <a:effectLst/>
                        </a:rPr>
                        <a:t> / </a:t>
                      </a:r>
                      <a:r>
                        <a:rPr lang="en-US" sz="1400" b="0" kern="100" dirty="0" err="1">
                          <a:solidFill>
                            <a:schemeClr val="tx1"/>
                          </a:solidFill>
                          <a:effectLst/>
                        </a:rPr>
                        <a:t>V</a:t>
                      </a:r>
                      <a:r>
                        <a:rPr lang="en-US" sz="1400" b="0" kern="100" baseline="-25000" dirty="0" err="1">
                          <a:solidFill>
                            <a:schemeClr val="tx1"/>
                          </a:solidFill>
                          <a:effectLst/>
                        </a:rPr>
                        <a:t>right</a:t>
                      </a:r>
                      <a:endParaRPr lang="en-KR" sz="1400" b="0" kern="100" dirty="0">
                        <a:solidFill>
                          <a:schemeClr val="tx1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43499062"/>
                  </a:ext>
                </a:extLst>
              </a:tr>
              <a:tr h="337093"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400" b="0" kern="100" dirty="0">
                          <a:solidFill>
                            <a:schemeClr val="tx1"/>
                          </a:solidFill>
                          <a:effectLst/>
                        </a:rPr>
                        <a:t>Gait Symmetry Index</a:t>
                      </a:r>
                      <a:endParaRPr lang="en-KR" sz="1400" b="0" kern="100" dirty="0">
                        <a:solidFill>
                          <a:schemeClr val="tx1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400" b="0" kern="100" dirty="0">
                          <a:solidFill>
                            <a:schemeClr val="tx1"/>
                          </a:solidFill>
                          <a:effectLst/>
                        </a:rPr>
                        <a:t>[(</a:t>
                      </a:r>
                      <a:r>
                        <a:rPr lang="en-US" sz="1400" b="0" kern="100" dirty="0" err="1">
                          <a:solidFill>
                            <a:schemeClr val="tx1"/>
                          </a:solidFill>
                          <a:effectLst/>
                        </a:rPr>
                        <a:t>V</a:t>
                      </a:r>
                      <a:r>
                        <a:rPr lang="en-US" sz="1400" b="0" kern="100" baseline="-25000" dirty="0" err="1">
                          <a:solidFill>
                            <a:schemeClr val="tx1"/>
                          </a:solidFill>
                          <a:effectLst/>
                        </a:rPr>
                        <a:t>left</a:t>
                      </a:r>
                      <a:r>
                        <a:rPr lang="en-US" sz="1400" b="0" kern="100" dirty="0">
                          <a:solidFill>
                            <a:schemeClr val="tx1"/>
                          </a:solidFill>
                          <a:effectLst/>
                        </a:rPr>
                        <a:t> - </a:t>
                      </a:r>
                      <a:r>
                        <a:rPr lang="en-US" sz="1400" b="0" kern="100" dirty="0" err="1">
                          <a:solidFill>
                            <a:schemeClr val="tx1"/>
                          </a:solidFill>
                          <a:effectLst/>
                        </a:rPr>
                        <a:t>V</a:t>
                      </a:r>
                      <a:r>
                        <a:rPr lang="en-US" sz="1400" b="0" kern="100" baseline="-25000" dirty="0" err="1">
                          <a:solidFill>
                            <a:schemeClr val="tx1"/>
                          </a:solidFill>
                          <a:effectLst/>
                        </a:rPr>
                        <a:t>right</a:t>
                      </a:r>
                      <a:r>
                        <a:rPr lang="en-US" sz="1400" b="0" kern="100" dirty="0">
                          <a:solidFill>
                            <a:schemeClr val="tx1"/>
                          </a:solidFill>
                          <a:effectLst/>
                        </a:rPr>
                        <a:t>) / 0.5 * (</a:t>
                      </a:r>
                      <a:r>
                        <a:rPr lang="en-US" sz="1400" b="0" kern="100" dirty="0" err="1">
                          <a:solidFill>
                            <a:schemeClr val="tx1"/>
                          </a:solidFill>
                          <a:effectLst/>
                        </a:rPr>
                        <a:t>V</a:t>
                      </a:r>
                      <a:r>
                        <a:rPr lang="en-US" sz="1400" b="0" kern="100" baseline="-25000" dirty="0" err="1">
                          <a:solidFill>
                            <a:schemeClr val="tx1"/>
                          </a:solidFill>
                          <a:effectLst/>
                        </a:rPr>
                        <a:t>left</a:t>
                      </a:r>
                      <a:r>
                        <a:rPr lang="en-US" sz="1400" b="0" kern="100" dirty="0">
                          <a:solidFill>
                            <a:schemeClr val="tx1"/>
                          </a:solidFill>
                          <a:effectLst/>
                        </a:rPr>
                        <a:t> + </a:t>
                      </a:r>
                      <a:r>
                        <a:rPr lang="en-US" sz="1400" b="0" kern="100" dirty="0" err="1">
                          <a:solidFill>
                            <a:schemeClr val="tx1"/>
                          </a:solidFill>
                          <a:effectLst/>
                        </a:rPr>
                        <a:t>V</a:t>
                      </a:r>
                      <a:r>
                        <a:rPr lang="en-US" sz="1400" b="0" kern="100" baseline="-25000" dirty="0" err="1">
                          <a:solidFill>
                            <a:schemeClr val="tx1"/>
                          </a:solidFill>
                          <a:effectLst/>
                        </a:rPr>
                        <a:t>right</a:t>
                      </a:r>
                      <a:r>
                        <a:rPr lang="en-US" sz="1400" b="0" kern="100" dirty="0">
                          <a:solidFill>
                            <a:schemeClr val="tx1"/>
                          </a:solidFill>
                          <a:effectLst/>
                        </a:rPr>
                        <a:t>)]*100</a:t>
                      </a:r>
                      <a:endParaRPr lang="en-KR" sz="1400" b="0" kern="100" dirty="0">
                        <a:solidFill>
                          <a:schemeClr val="tx1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2477383"/>
                  </a:ext>
                </a:extLst>
              </a:tr>
              <a:tr h="337093"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400" b="0" kern="100" dirty="0">
                          <a:solidFill>
                            <a:schemeClr val="tx1"/>
                          </a:solidFill>
                          <a:effectLst/>
                        </a:rPr>
                        <a:t>Gait Asymmetry</a:t>
                      </a:r>
                      <a:endParaRPr lang="en-KR" sz="1400" b="0" kern="100" dirty="0">
                        <a:solidFill>
                          <a:schemeClr val="tx1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400" b="0" kern="100" dirty="0">
                          <a:solidFill>
                            <a:schemeClr val="tx1"/>
                          </a:solidFill>
                          <a:effectLst/>
                        </a:rPr>
                        <a:t>|100*[ln(</a:t>
                      </a:r>
                      <a:r>
                        <a:rPr lang="en-US" sz="1400" b="0" kern="100" dirty="0" err="1">
                          <a:solidFill>
                            <a:schemeClr val="tx1"/>
                          </a:solidFill>
                          <a:effectLst/>
                        </a:rPr>
                        <a:t>V</a:t>
                      </a:r>
                      <a:r>
                        <a:rPr lang="en-US" sz="1400" b="0" kern="100" baseline="-25000" dirty="0" err="1">
                          <a:solidFill>
                            <a:schemeClr val="tx1"/>
                          </a:solidFill>
                          <a:effectLst/>
                        </a:rPr>
                        <a:t>left</a:t>
                      </a:r>
                      <a:r>
                        <a:rPr lang="en-US" sz="1400" b="0" kern="100" dirty="0">
                          <a:solidFill>
                            <a:schemeClr val="tx1"/>
                          </a:solidFill>
                          <a:effectLst/>
                        </a:rPr>
                        <a:t> / </a:t>
                      </a:r>
                      <a:r>
                        <a:rPr lang="en-US" sz="1400" b="0" kern="100" dirty="0" err="1">
                          <a:solidFill>
                            <a:schemeClr val="tx1"/>
                          </a:solidFill>
                          <a:effectLst/>
                        </a:rPr>
                        <a:t>V</a:t>
                      </a:r>
                      <a:r>
                        <a:rPr lang="en-US" sz="1400" b="0" kern="100" baseline="-25000" dirty="0" err="1">
                          <a:solidFill>
                            <a:schemeClr val="tx1"/>
                          </a:solidFill>
                          <a:effectLst/>
                        </a:rPr>
                        <a:t>right</a:t>
                      </a:r>
                      <a:r>
                        <a:rPr lang="en-US" sz="1400" b="0" kern="100" dirty="0">
                          <a:solidFill>
                            <a:schemeClr val="tx1"/>
                          </a:solidFill>
                          <a:effectLst/>
                        </a:rPr>
                        <a:t>)]|</a:t>
                      </a:r>
                      <a:endParaRPr lang="en-KR" sz="1400" b="0" kern="100" dirty="0">
                        <a:solidFill>
                          <a:schemeClr val="tx1"/>
                        </a:solidFill>
                        <a:effectLst/>
                        <a:latin typeface="Malgun Gothic" panose="020B0503020000020004" pitchFamily="34" charset="-127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30028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925103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7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Dependent Variables</a:t>
            </a:r>
            <a:endParaRPr b="1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242" name="Google Shape;242;p17"/>
          <p:cNvSpPr txBox="1">
            <a:spLocks noGrp="1"/>
          </p:cNvSpPr>
          <p:nvPr>
            <p:ph type="body" idx="1"/>
          </p:nvPr>
        </p:nvSpPr>
        <p:spPr>
          <a:xfrm>
            <a:off x="621791" y="1430148"/>
            <a:ext cx="8018383" cy="303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600"/>
              </a:spcAft>
              <a:buSzPts val="1800"/>
              <a:buChar char="⬥"/>
            </a:pPr>
            <a:r>
              <a:rPr lang="en-US" b="1" dirty="0">
                <a:latin typeface="돋움" panose="020B0600000101010101" pitchFamily="50" charset="-127"/>
                <a:ea typeface="돋움" panose="020B0600000101010101" pitchFamily="50" charset="-127"/>
              </a:rPr>
              <a:t>Medically Meaningful DV (advised by </a:t>
            </a:r>
            <a:r>
              <a:rPr lang="en-US" b="1" dirty="0" err="1">
                <a:latin typeface="돋움" panose="020B0600000101010101" pitchFamily="50" charset="-127"/>
                <a:ea typeface="돋움" panose="020B0600000101010101" pitchFamily="50" charset="-127"/>
              </a:rPr>
              <a:t>Su</a:t>
            </a:r>
            <a:r>
              <a:rPr lang="en-US" b="1" dirty="0">
                <a:latin typeface="돋움" panose="020B0600000101010101" pitchFamily="50" charset="-127"/>
                <a:ea typeface="돋움" panose="020B0600000101010101" pitchFamily="50" charset="-127"/>
              </a:rPr>
              <a:t>-Bin Lim)</a:t>
            </a:r>
          </a:p>
          <a:p>
            <a:pPr marL="628650" indent="-184150">
              <a:spcAft>
                <a:spcPts val="600"/>
              </a:spcAft>
              <a:buNone/>
            </a:pPr>
            <a:r>
              <a:rPr lang="en-US" sz="2000" dirty="0">
                <a:latin typeface="돋움" panose="020B0600000101010101" pitchFamily="50" charset="-127"/>
                <a:ea typeface="돋움" panose="020B0600000101010101" pitchFamily="50" charset="-127"/>
              </a:rPr>
              <a:t>-</a:t>
            </a:r>
            <a:r>
              <a:rPr lang="ko-KR" altLang="en-US" sz="2000" dirty="0"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ko-KR" altLang="en-US" sz="2000" dirty="0" err="1">
                <a:latin typeface="돋움" panose="020B0600000101010101" pitchFamily="50" charset="-127"/>
                <a:ea typeface="돋움" panose="020B0600000101010101" pitchFamily="50" charset="-127"/>
              </a:rPr>
              <a:t>보행데이터</a:t>
            </a:r>
            <a:r>
              <a:rPr lang="ko-KR" altLang="en-US" sz="2000" dirty="0"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ko-KR" altLang="en-US" sz="2000" dirty="0" err="1">
                <a:latin typeface="돋움" panose="020B0600000101010101" pitchFamily="50" charset="-127"/>
                <a:ea typeface="돋움" panose="020B0600000101010101" pitchFamily="50" charset="-127"/>
              </a:rPr>
              <a:t>관찰항목</a:t>
            </a:r>
            <a:endParaRPr lang="en-US" altLang="ko-KR" sz="2000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marL="720725" indent="-184150">
              <a:spcAft>
                <a:spcPts val="600"/>
              </a:spcAft>
              <a:buNone/>
            </a:pPr>
            <a:r>
              <a:rPr lang="en-US" altLang="ko-KR" sz="2000" dirty="0">
                <a:latin typeface="Dotum" panose="020B0600000101010101" pitchFamily="34" charset="-127"/>
                <a:ea typeface="Dotum" panose="020B0600000101010101" pitchFamily="34" charset="-127"/>
              </a:rPr>
              <a:t>•</a:t>
            </a:r>
            <a:r>
              <a:rPr lang="ko-KR" altLang="en-US" sz="2000" dirty="0">
                <a:latin typeface="Dotum" panose="020B0600000101010101" pitchFamily="34" charset="-127"/>
                <a:ea typeface="Dotum" panose="020B0600000101010101" pitchFamily="34" charset="-127"/>
              </a:rPr>
              <a:t> </a:t>
            </a:r>
            <a:r>
              <a:rPr 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걷음을 시작한 후 </a:t>
            </a:r>
            <a:r>
              <a:rPr 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1</a:t>
            </a:r>
            <a:r>
              <a:rPr 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차 파행으로 완전히 걸음을 </a:t>
            </a:r>
            <a:r>
              <a:rPr 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멈추기까지의</a:t>
            </a:r>
            <a:r>
              <a:rPr 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시간 </a:t>
            </a:r>
            <a:endParaRPr lang="en-US" altLang="ko-KR" sz="18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720725" indent="-184150">
              <a:spcAft>
                <a:spcPts val="600"/>
              </a:spcAft>
              <a:buNone/>
            </a:pPr>
            <a:r>
              <a:rPr lang="en-US" altLang="ko-KR" sz="1800" dirty="0">
                <a:latin typeface="Dotum" panose="020B0600000101010101" pitchFamily="34" charset="-127"/>
                <a:ea typeface="Dotum" panose="020B0600000101010101" pitchFamily="34" charset="-127"/>
              </a:rPr>
              <a:t>•</a:t>
            </a:r>
            <a:r>
              <a:rPr lang="ko-KR" altLang="en-US" sz="1800" dirty="0">
                <a:latin typeface="Dotum" panose="020B0600000101010101" pitchFamily="34" charset="-127"/>
                <a:ea typeface="Dotum" panose="020B0600000101010101" pitchFamily="34" charset="-127"/>
              </a:rPr>
              <a:t> </a:t>
            </a:r>
            <a:r>
              <a:rPr 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파행으로 걸음을 멈추고 다시 </a:t>
            </a:r>
            <a:r>
              <a:rPr 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걷기까지의</a:t>
            </a:r>
            <a:r>
              <a:rPr 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멈추고 쉬고 있던 시간</a:t>
            </a:r>
            <a:endParaRPr lang="en-US" altLang="ko-KR" sz="18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720725" indent="-184150">
              <a:spcAft>
                <a:spcPts val="600"/>
              </a:spcAft>
              <a:buNone/>
            </a:pPr>
            <a:r>
              <a:rPr lang="en-US" altLang="ko-KR" sz="1800" dirty="0">
                <a:latin typeface="Dotum" panose="020B0600000101010101" pitchFamily="34" charset="-127"/>
                <a:ea typeface="Dotum" panose="020B0600000101010101" pitchFamily="34" charset="-127"/>
              </a:rPr>
              <a:t>•</a:t>
            </a:r>
            <a:r>
              <a:rPr lang="ko-KR" altLang="en-US" sz="1800" dirty="0">
                <a:latin typeface="Dotum" panose="020B0600000101010101" pitchFamily="34" charset="-127"/>
                <a:ea typeface="Dotum" panose="020B0600000101010101" pitchFamily="34" charset="-127"/>
              </a:rPr>
              <a:t> </a:t>
            </a:r>
            <a:r>
              <a:rPr 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다시 걷다가 </a:t>
            </a:r>
            <a:r>
              <a:rPr 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2</a:t>
            </a:r>
            <a:r>
              <a:rPr 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차 파행이 </a:t>
            </a:r>
            <a:r>
              <a:rPr 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나타나기까지의</a:t>
            </a:r>
            <a:r>
              <a:rPr 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시간</a:t>
            </a:r>
            <a:endParaRPr lang="en-US" altLang="ko-KR" sz="1800" kern="1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720725" indent="-184150">
              <a:spcAft>
                <a:spcPts val="600"/>
              </a:spcAft>
              <a:buNone/>
            </a:pPr>
            <a:r>
              <a:rPr lang="en-US" altLang="ko-KR" sz="1800" dirty="0">
                <a:latin typeface="Dotum" panose="020B0600000101010101" pitchFamily="34" charset="-127"/>
                <a:ea typeface="Dotum" panose="020B0600000101010101" pitchFamily="34" charset="-127"/>
              </a:rPr>
              <a:t>•</a:t>
            </a:r>
            <a:r>
              <a:rPr lang="ko-KR" altLang="en-US" sz="1800" dirty="0">
                <a:latin typeface="Dotum" panose="020B0600000101010101" pitchFamily="34" charset="-127"/>
                <a:ea typeface="Dotum" panose="020B0600000101010101" pitchFamily="34" charset="-127"/>
              </a:rPr>
              <a:t> </a:t>
            </a:r>
            <a:r>
              <a:rPr 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파행이 오기 전 비교적 경도의 통증이 나타나는 전조증상시의 </a:t>
            </a:r>
            <a:r>
              <a:rPr lang="ko-KR" sz="2000" kern="100" dirty="0">
                <a:effectLst/>
                <a:latin typeface="Dotum" panose="020B0600000101010101" pitchFamily="34" charset="-127"/>
                <a:ea typeface="Dotum" panose="020B0600000101010101" pitchFamily="34" charset="-127"/>
                <a:cs typeface="Times New Roman" panose="02020603050405020304" pitchFamily="18" charset="0"/>
              </a:rPr>
              <a:t>보행패턴이 </a:t>
            </a:r>
            <a:r>
              <a:rPr lang="ko-KR" sz="2000" kern="100" dirty="0" err="1">
                <a:effectLst/>
                <a:latin typeface="Dotum" panose="020B0600000101010101" pitchFamily="34" charset="-127"/>
                <a:ea typeface="Dotum" panose="020B0600000101010101" pitchFamily="34" charset="-127"/>
                <a:cs typeface="Times New Roman" panose="02020603050405020304" pitchFamily="18" charset="0"/>
              </a:rPr>
              <a:t>나타나기까지의</a:t>
            </a:r>
            <a:r>
              <a:rPr lang="ko-KR" sz="2000" kern="100" dirty="0">
                <a:effectLst/>
                <a:latin typeface="Dotum" panose="020B0600000101010101" pitchFamily="34" charset="-127"/>
                <a:ea typeface="Dotum" panose="020B0600000101010101" pitchFamily="34" charset="-127"/>
                <a:cs typeface="Times New Roman" panose="02020603050405020304" pitchFamily="18" charset="0"/>
              </a:rPr>
              <a:t> 시간</a:t>
            </a:r>
            <a:endParaRPr lang="en-US" altLang="ko-KR" sz="2000" kern="100" dirty="0">
              <a:latin typeface="Dotum" panose="020B0600000101010101" pitchFamily="34" charset="-127"/>
              <a:ea typeface="Dotum" panose="020B0600000101010101" pitchFamily="34" charset="-127"/>
              <a:cs typeface="Times New Roman" panose="02020603050405020304" pitchFamily="18" charset="0"/>
            </a:endParaRPr>
          </a:p>
          <a:p>
            <a:pPr marL="720725" indent="-184150">
              <a:spcAft>
                <a:spcPts val="600"/>
              </a:spcAft>
              <a:buNone/>
            </a:pPr>
            <a:r>
              <a:rPr lang="en-US" altLang="ko-KR" sz="2000" dirty="0">
                <a:latin typeface="Dotum" panose="020B0600000101010101" pitchFamily="34" charset="-127"/>
                <a:ea typeface="Dotum" panose="020B0600000101010101" pitchFamily="34" charset="-127"/>
              </a:rPr>
              <a:t>•</a:t>
            </a:r>
            <a:r>
              <a:rPr lang="ko-KR" altLang="en-US" sz="2000" dirty="0">
                <a:latin typeface="Dotum" panose="020B0600000101010101" pitchFamily="34" charset="-127"/>
                <a:ea typeface="Dotum" panose="020B0600000101010101" pitchFamily="34" charset="-127"/>
              </a:rPr>
              <a:t> 파행이 오기 전 비교적 경도의 통증이 나타나는 전조증상시의 </a:t>
            </a:r>
            <a:r>
              <a:rPr lang="ko-KR" altLang="en-US" sz="2000" dirty="0" err="1">
                <a:latin typeface="Dotum" panose="020B0600000101010101" pitchFamily="34" charset="-127"/>
                <a:ea typeface="Dotum" panose="020B0600000101010101" pitchFamily="34" charset="-127"/>
              </a:rPr>
              <a:t>보행패턴이</a:t>
            </a:r>
            <a:r>
              <a:rPr lang="ko-KR" altLang="en-US" sz="2000" dirty="0">
                <a:latin typeface="Dotum" panose="020B0600000101010101" pitchFamily="34" charset="-127"/>
                <a:ea typeface="Dotum" panose="020B0600000101010101" pitchFamily="34" charset="-127"/>
              </a:rPr>
              <a:t> </a:t>
            </a:r>
            <a:r>
              <a:rPr lang="ko-KR" altLang="en-US" sz="2000" dirty="0" err="1">
                <a:latin typeface="Dotum" panose="020B0600000101010101" pitchFamily="34" charset="-127"/>
                <a:ea typeface="Dotum" panose="020B0600000101010101" pitchFamily="34" charset="-127"/>
              </a:rPr>
              <a:t>나타나기까지의</a:t>
            </a:r>
            <a:r>
              <a:rPr lang="ko-KR" altLang="en-US" sz="2000" dirty="0">
                <a:latin typeface="Dotum" panose="020B0600000101010101" pitchFamily="34" charset="-127"/>
                <a:ea typeface="Dotum" panose="020B0600000101010101" pitchFamily="34" charset="-127"/>
              </a:rPr>
              <a:t> 시간</a:t>
            </a:r>
            <a:endParaRPr lang="en-US" altLang="ko-KR" sz="2000" dirty="0">
              <a:latin typeface="Dotum" panose="020B0600000101010101" pitchFamily="34" charset="-127"/>
              <a:ea typeface="Dotum" panose="020B0600000101010101" pitchFamily="34" charset="-127"/>
            </a:endParaRPr>
          </a:p>
          <a:p>
            <a:pPr marL="720725" indent="-184150">
              <a:spcAft>
                <a:spcPts val="600"/>
              </a:spcAft>
              <a:buNone/>
            </a:pPr>
            <a:endParaRPr lang="en-KR" sz="2000" dirty="0">
              <a:latin typeface="Dotum" panose="020B0600000101010101" pitchFamily="34" charset="-127"/>
              <a:ea typeface="Dotum" panose="020B0600000101010101" pitchFamily="34" charset="-127"/>
            </a:endParaRPr>
          </a:p>
          <a:p>
            <a:pPr marL="720725" indent="-184150">
              <a:spcAft>
                <a:spcPts val="600"/>
              </a:spcAft>
              <a:buNone/>
            </a:pPr>
            <a:endParaRPr lang="en-US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⬥"/>
            </a:pPr>
            <a:endParaRPr lang="en-US" sz="2000" b="1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243" name="Google Shape;243;p17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938838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8B960-A7E1-374C-A775-EF0E29BC5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Inertial Measurement Unit (IMU)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D290F5-BA45-6F46-B15C-DAD9365B21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z="2000" b="1" dirty="0">
                <a:latin typeface="돋움" panose="020B0600000101010101" pitchFamily="50" charset="-127"/>
                <a:ea typeface="돋움" panose="020B0600000101010101" pitchFamily="50" charset="-127"/>
              </a:rPr>
              <a:t>IMU: Multiple miniature inertial sensors integrated (</a:t>
            </a:r>
            <a:r>
              <a:rPr lang="en-US" sz="2000" b="1" u="sng" dirty="0">
                <a:latin typeface="돋움" panose="020B0600000101010101" pitchFamily="50" charset="-127"/>
                <a:ea typeface="돋움" panose="020B0600000101010101" pitchFamily="50" charset="-127"/>
              </a:rPr>
              <a:t>accelerometer</a:t>
            </a:r>
            <a:r>
              <a:rPr lang="en-US" sz="2000" b="1" dirty="0"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lang="en-US" sz="2000" b="1" u="sng" dirty="0">
                <a:latin typeface="돋움" panose="020B0600000101010101" pitchFamily="50" charset="-127"/>
                <a:ea typeface="돋움" panose="020B0600000101010101" pitchFamily="50" charset="-127"/>
              </a:rPr>
              <a:t>gyroscope</a:t>
            </a:r>
            <a:r>
              <a:rPr lang="en-US" sz="2000" b="1" dirty="0">
                <a:latin typeface="돋움" panose="020B0600000101010101" pitchFamily="50" charset="-127"/>
                <a:ea typeface="돋움" panose="020B0600000101010101" pitchFamily="50" charset="-127"/>
              </a:rPr>
              <a:t>) to obtain comprehensive inertial parameters (body’s specific force, angular rate)</a:t>
            </a:r>
          </a:p>
          <a:p>
            <a:pPr lvl="0"/>
            <a:endParaRPr lang="en-US" sz="2000" b="1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lvl="0"/>
            <a:r>
              <a:rPr lang="en-US" sz="2000" b="1" dirty="0">
                <a:latin typeface="돋움" panose="020B0600000101010101" pitchFamily="50" charset="-127"/>
                <a:ea typeface="돋움" panose="020B0600000101010101" pitchFamily="50" charset="-127"/>
              </a:rPr>
              <a:t>Magnetometer*:  orientation of the body</a:t>
            </a:r>
          </a:p>
          <a:p>
            <a:pPr marL="804863" lvl="0" indent="-690563">
              <a:buNone/>
            </a:pPr>
            <a:r>
              <a:rPr lang="en-US" sz="2000" b="1" dirty="0">
                <a:latin typeface="돋움" panose="020B0600000101010101" pitchFamily="50" charset="-127"/>
                <a:ea typeface="돋움" panose="020B0600000101010101" pitchFamily="50" charset="-127"/>
              </a:rPr>
              <a:t>    </a:t>
            </a:r>
            <a:r>
              <a:rPr lang="en-US" sz="2000" b="1" dirty="0">
                <a:latin typeface="돋움" panose="020B0600000101010101" pitchFamily="50" charset="-127"/>
                <a:ea typeface="돋움" panose="020B0600000101010101" pitchFamily="50" charset="-127"/>
                <a:sym typeface="Wingdings" pitchFamily="2" charset="2"/>
              </a:rPr>
              <a:t> Hybrid IMU = MARG (Magnetic, Angular Rate, and Gravity) = AHRS (Attitude and Heading Reference System)</a:t>
            </a:r>
            <a:endParaRPr lang="en-US" sz="2000" b="1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lvl="0"/>
            <a:endParaRPr lang="en-US" sz="2000" b="1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lvl="0"/>
            <a:endParaRPr lang="en-KR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418E8A-F472-5E42-A539-0A09AF60A3E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54AB360-6FCC-8648-A862-C644796626B2}"/>
              </a:ext>
            </a:extLst>
          </p:cNvPr>
          <p:cNvSpPr/>
          <p:nvPr/>
        </p:nvSpPr>
        <p:spPr>
          <a:xfrm>
            <a:off x="1520703" y="4585800"/>
            <a:ext cx="121058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*: optional</a:t>
            </a:r>
            <a:endParaRPr lang="en-KR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12049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7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Collection</a:t>
            </a:r>
            <a:r>
              <a:rPr lang="ko-KR" altLang="en-US" dirty="0"/>
              <a:t> </a:t>
            </a:r>
            <a:r>
              <a:rPr lang="en-US" altLang="ko-KR" dirty="0"/>
              <a:t>for Experimental Group</a:t>
            </a:r>
            <a:endParaRPr dirty="0"/>
          </a:p>
        </p:txBody>
      </p:sp>
      <p:sp>
        <p:nvSpPr>
          <p:cNvPr id="242" name="Google Shape;242;p17"/>
          <p:cNvSpPr txBox="1">
            <a:spLocks noGrp="1"/>
          </p:cNvSpPr>
          <p:nvPr>
            <p:ph type="body" idx="1"/>
          </p:nvPr>
        </p:nvSpPr>
        <p:spPr>
          <a:xfrm>
            <a:off x="601883" y="1430148"/>
            <a:ext cx="8038292" cy="303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en-US" dirty="0"/>
              <a:t>At home</a:t>
            </a:r>
            <a:endParaRPr lang="en-US" sz="2000" dirty="0">
              <a:latin typeface="Dotum" panose="020B0600000101010101" pitchFamily="34" charset="-127"/>
              <a:ea typeface="Dotum" panose="020B0600000101010101" pitchFamily="34" charset="-127"/>
            </a:endParaRPr>
          </a:p>
          <a:p>
            <a:pPr marL="446088" indent="-331788">
              <a:spcAft>
                <a:spcPts val="600"/>
              </a:spcAft>
              <a:buNone/>
            </a:pPr>
            <a:r>
              <a:rPr lang="en-US" sz="2000" dirty="0">
                <a:latin typeface="Dotum" panose="020B0600000101010101" pitchFamily="34" charset="-127"/>
                <a:ea typeface="Dotum" panose="020B0600000101010101" pitchFamily="34" charset="-127"/>
              </a:rPr>
              <a:t> - </a:t>
            </a:r>
            <a:r>
              <a:rPr lang="ko-KR" altLang="en-US" sz="2000" dirty="0">
                <a:latin typeface="Dotum" panose="020B0600000101010101" pitchFamily="34" charset="-127"/>
                <a:ea typeface="Dotum" panose="020B0600000101010101" pitchFamily="34" charset="-127"/>
              </a:rPr>
              <a:t>외래 진료 후 </a:t>
            </a:r>
            <a:r>
              <a:rPr lang="ko-KR" altLang="en-US" sz="2000" dirty="0" err="1">
                <a:latin typeface="Dotum" panose="020B0600000101010101" pitchFamily="34" charset="-127"/>
                <a:ea typeface="Dotum" panose="020B0600000101010101" pitchFamily="34" charset="-127"/>
              </a:rPr>
              <a:t>보행장애가</a:t>
            </a:r>
            <a:r>
              <a:rPr lang="ko-KR" altLang="en-US" sz="2000" dirty="0">
                <a:latin typeface="Dotum" panose="020B0600000101010101" pitchFamily="34" charset="-127"/>
                <a:ea typeface="Dotum" panose="020B0600000101010101" pitchFamily="34" charset="-127"/>
              </a:rPr>
              <a:t> 있는 환자를 대상으로 귀가 시 대상자의 가속도 모듈을 양 발목에 착용</a:t>
            </a:r>
            <a:r>
              <a:rPr lang="en-US" altLang="ko-KR" sz="2000" dirty="0">
                <a:latin typeface="Dotum" panose="020B0600000101010101" pitchFamily="34" charset="-127"/>
                <a:ea typeface="Dotum" panose="020B0600000101010101" pitchFamily="34" charset="-127"/>
              </a:rPr>
              <a:t> </a:t>
            </a:r>
            <a:r>
              <a:rPr lang="ko-KR" altLang="en-US" sz="2000" dirty="0">
                <a:latin typeface="Dotum" panose="020B0600000101010101" pitchFamily="34" charset="-127"/>
                <a:ea typeface="Dotum" panose="020B0600000101010101" pitchFamily="34" charset="-127"/>
              </a:rPr>
              <a:t>후 </a:t>
            </a:r>
            <a:r>
              <a:rPr lang="en-US" sz="2000" dirty="0">
                <a:latin typeface="Dotum" panose="020B0600000101010101" pitchFamily="34" charset="-127"/>
                <a:ea typeface="Dotum" panose="020B0600000101010101" pitchFamily="34" charset="-127"/>
              </a:rPr>
              <a:t>48</a:t>
            </a:r>
            <a:r>
              <a:rPr lang="ko-KR" altLang="en-US" sz="2000" dirty="0">
                <a:latin typeface="Dotum" panose="020B0600000101010101" pitchFamily="34" charset="-127"/>
                <a:ea typeface="Dotum" panose="020B0600000101010101" pitchFamily="34" charset="-127"/>
              </a:rPr>
              <a:t>시간 동안 보행 모니터링</a:t>
            </a:r>
            <a:endParaRPr lang="en-US" altLang="ko-KR" sz="2000" dirty="0">
              <a:latin typeface="Dotum" panose="020B0600000101010101" pitchFamily="34" charset="-127"/>
              <a:ea typeface="Dotum" panose="020B0600000101010101" pitchFamily="34" charset="-127"/>
            </a:endParaRPr>
          </a:p>
          <a:p>
            <a:pPr marL="446088" indent="-331788">
              <a:spcAft>
                <a:spcPts val="600"/>
              </a:spcAft>
              <a:buNone/>
            </a:pPr>
            <a:r>
              <a:rPr lang="en-US" sz="2000" dirty="0">
                <a:latin typeface="Dotum" panose="020B0600000101010101" pitchFamily="34" charset="-127"/>
                <a:ea typeface="Dotum" panose="020B0600000101010101" pitchFamily="34" charset="-127"/>
              </a:rPr>
              <a:t> - </a:t>
            </a:r>
            <a:r>
              <a:rPr lang="ko-KR" altLang="en-US" sz="2000" dirty="0">
                <a:latin typeface="Dotum" panose="020B0600000101010101" pitchFamily="34" charset="-127"/>
                <a:ea typeface="Dotum" panose="020B0600000101010101" pitchFamily="34" charset="-127"/>
              </a:rPr>
              <a:t>센서를 착용 후 일상생활 도중 표면이 </a:t>
            </a:r>
            <a:r>
              <a:rPr lang="ko-KR" altLang="en-US" sz="2000" u="sng" dirty="0">
                <a:latin typeface="Dotum" panose="020B0600000101010101" pitchFamily="34" charset="-127"/>
                <a:ea typeface="Dotum" panose="020B0600000101010101" pitchFamily="34" charset="-127"/>
              </a:rPr>
              <a:t>평평한 곳에서 걷기 활동을 지속적으로 유지</a:t>
            </a:r>
            <a:endParaRPr lang="en-US" altLang="ko-KR" sz="2000" u="sng" dirty="0">
              <a:latin typeface="Dotum" panose="020B0600000101010101" pitchFamily="34" charset="-127"/>
              <a:ea typeface="Dotum" panose="020B0600000101010101" pitchFamily="34" charset="-127"/>
            </a:endParaRPr>
          </a:p>
          <a:p>
            <a:pPr marL="446088" indent="-331788">
              <a:spcAft>
                <a:spcPts val="600"/>
              </a:spcAft>
              <a:buNone/>
            </a:pPr>
            <a:r>
              <a:rPr lang="en-US" sz="2000" dirty="0">
                <a:latin typeface="Dotum" panose="020B0600000101010101" pitchFamily="34" charset="-127"/>
                <a:ea typeface="Dotum" panose="020B0600000101010101" pitchFamily="34" charset="-127"/>
              </a:rPr>
              <a:t> - </a:t>
            </a:r>
            <a:r>
              <a:rPr lang="ko-KR" altLang="en-US" sz="2000" u="sng" dirty="0">
                <a:latin typeface="Dotum" panose="020B0600000101010101" pitchFamily="34" charset="-127"/>
                <a:ea typeface="Dotum" panose="020B0600000101010101" pitchFamily="34" charset="-127"/>
              </a:rPr>
              <a:t>통증과 같은 신경인성파행의 증상으로 인해 걸음을 멈춘 적이 있는 경우</a:t>
            </a:r>
            <a:r>
              <a:rPr lang="ko-KR" altLang="en-US" sz="2000" dirty="0">
                <a:latin typeface="Dotum" panose="020B0600000101010101" pitchFamily="34" charset="-127"/>
                <a:ea typeface="Dotum" panose="020B0600000101010101" pitchFamily="34" charset="-127"/>
              </a:rPr>
              <a:t> 걸음을 시작하면서부터 멈춘 </a:t>
            </a:r>
            <a:r>
              <a:rPr lang="ko-KR" altLang="en-US" sz="2000" b="1" u="sng" dirty="0">
                <a:latin typeface="Dotum" panose="020B0600000101010101" pitchFamily="34" charset="-127"/>
                <a:ea typeface="Dotum" panose="020B0600000101010101" pitchFamily="34" charset="-127"/>
              </a:rPr>
              <a:t>시간대를 기록</a:t>
            </a:r>
            <a:r>
              <a:rPr lang="ko-KR" altLang="en-US" sz="2000" dirty="0">
                <a:latin typeface="Dotum" panose="020B0600000101010101" pitchFamily="34" charset="-127"/>
                <a:ea typeface="Dotum" panose="020B0600000101010101" pitchFamily="34" charset="-127"/>
              </a:rPr>
              <a:t>하도록 요청</a:t>
            </a:r>
            <a:endParaRPr lang="en-US" sz="2000" dirty="0">
              <a:latin typeface="Dotum" panose="020B0600000101010101" pitchFamily="34" charset="-127"/>
              <a:ea typeface="Dotum" panose="020B0600000101010101" pitchFamily="34" charset="-127"/>
            </a:endParaRPr>
          </a:p>
          <a:p>
            <a:pPr marL="446088" indent="-331788">
              <a:spcAft>
                <a:spcPts val="600"/>
              </a:spcAft>
              <a:buNone/>
            </a:pPr>
            <a:r>
              <a:rPr lang="en-US" sz="2000" dirty="0">
                <a:latin typeface="Dotum" panose="020B0600000101010101" pitchFamily="34" charset="-127"/>
                <a:ea typeface="Dotum" panose="020B0600000101010101" pitchFamily="34" charset="-127"/>
              </a:rPr>
              <a:t> - </a:t>
            </a:r>
            <a:r>
              <a:rPr lang="ko-KR" altLang="en-US" sz="2000" dirty="0">
                <a:latin typeface="Dotum" panose="020B0600000101010101" pitchFamily="34" charset="-127"/>
                <a:ea typeface="Dotum" panose="020B0600000101010101" pitchFamily="34" charset="-127"/>
              </a:rPr>
              <a:t>대상자는 일상생활 중 특별한 장애물을 제거할 필요는 없으며 평상시의 생활과 비슷한 생활양식을 유지하도록 함</a:t>
            </a:r>
            <a:endParaRPr lang="en-US" sz="2000" dirty="0">
              <a:latin typeface="Dotum" panose="020B0600000101010101" pitchFamily="34" charset="-127"/>
              <a:ea typeface="Dotum" panose="020B0600000101010101" pitchFamily="34" charset="-127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⬥"/>
            </a:pPr>
            <a:endParaRPr lang="en-US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⬥"/>
            </a:pPr>
            <a:endParaRPr lang="en-US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⬥"/>
            </a:pPr>
            <a:endParaRPr lang="en-US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⬥"/>
            </a:pPr>
            <a:endParaRPr dirty="0"/>
          </a:p>
        </p:txBody>
      </p:sp>
      <p:sp>
        <p:nvSpPr>
          <p:cNvPr id="243" name="Google Shape;243;p17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727992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9CED67-E660-4F8B-97AD-496A83785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>
                <a:latin typeface="돋움" panose="020B0600000101010101" pitchFamily="50" charset="-127"/>
                <a:ea typeface="돋움" panose="020B0600000101010101" pitchFamily="50" charset="-127"/>
              </a:rPr>
              <a:t>데이터분석 현재 문제점</a:t>
            </a:r>
            <a:endParaRPr 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6B93598-03D9-4D9C-98BC-1D5BC425D5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Desynchronized datasets 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3A6A782-190C-40B7-A29A-7D250919073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21</a:t>
            </a:fld>
            <a:endParaRPr lang="en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9513F44-70FE-45A2-8B34-FC5C246770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112" y="2057109"/>
            <a:ext cx="8113776" cy="1779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4361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7"/>
          <p:cNvSpPr txBox="1">
            <a:spLocks noGrp="1"/>
          </p:cNvSpPr>
          <p:nvPr>
            <p:ph type="body" idx="1"/>
          </p:nvPr>
        </p:nvSpPr>
        <p:spPr>
          <a:xfrm>
            <a:off x="621792" y="1430148"/>
            <a:ext cx="4963918" cy="303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spcAft>
                <a:spcPts val="600"/>
              </a:spcAft>
            </a:pPr>
            <a:r>
              <a:rPr lang="ko-KR" altLang="en-US" dirty="0">
                <a:latin typeface="돋움" panose="020B0600000101010101" pitchFamily="50" charset="-127"/>
                <a:ea typeface="돋움" panose="020B0600000101010101" pitchFamily="50" charset="-127"/>
              </a:rPr>
              <a:t>센서 부착용 </a:t>
            </a:r>
            <a:r>
              <a:rPr lang="ko-KR" altLang="en-US" dirty="0" err="1">
                <a:latin typeface="돋움" panose="020B0600000101010101" pitchFamily="50" charset="-127"/>
                <a:ea typeface="돋움" panose="020B0600000101010101" pitchFamily="50" charset="-127"/>
              </a:rPr>
              <a:t>스트랩</a:t>
            </a:r>
            <a:endParaRPr lang="en-US" altLang="ko-KR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marL="628650" indent="-184150">
              <a:spcAft>
                <a:spcPts val="600"/>
              </a:spcAft>
              <a:buNone/>
            </a:pPr>
            <a:r>
              <a:rPr lang="en-US" sz="1800" dirty="0">
                <a:latin typeface="돋움" panose="020B0600000101010101" pitchFamily="50" charset="-127"/>
                <a:ea typeface="돋움" panose="020B0600000101010101" pitchFamily="50" charset="-127"/>
              </a:rPr>
              <a:t>-</a:t>
            </a:r>
            <a:r>
              <a:rPr lang="ko-KR" altLang="en-US" sz="1800" dirty="0">
                <a:latin typeface="돋움" panose="020B0600000101010101" pitchFamily="50" charset="-127"/>
                <a:ea typeface="돋움" panose="020B0600000101010101" pitchFamily="50" charset="-127"/>
              </a:rPr>
              <a:t> 잠시 측정하긴 괜찮으나 장시간 측정하기엔 어려움이 있어 보임으로 착용용이성과 착용감이 향상된 버전 제작 요청</a:t>
            </a:r>
            <a:endParaRPr lang="en-US" altLang="ko-KR" sz="1800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marL="628650" indent="-184150">
              <a:spcAft>
                <a:spcPts val="600"/>
              </a:spcAft>
              <a:buNone/>
            </a:pPr>
            <a:r>
              <a:rPr lang="en-US" sz="1800" dirty="0">
                <a:latin typeface="돋움" panose="020B0600000101010101" pitchFamily="50" charset="-127"/>
                <a:ea typeface="돋움" panose="020B0600000101010101" pitchFamily="50" charset="-127"/>
              </a:rPr>
              <a:t>-</a:t>
            </a:r>
            <a:r>
              <a:rPr lang="ko-KR" altLang="en-US" sz="1800" dirty="0">
                <a:latin typeface="돋움" panose="020B0600000101010101" pitchFamily="50" charset="-127"/>
                <a:ea typeface="돋움" panose="020B0600000101010101" pitchFamily="50" charset="-127"/>
              </a:rPr>
              <a:t> 발목에 착용 시 범죄자 위치추적기 </a:t>
            </a:r>
            <a:r>
              <a:rPr lang="en-US" altLang="ko-KR" sz="1800" dirty="0">
                <a:latin typeface="돋움" panose="020B0600000101010101" pitchFamily="50" charset="-127"/>
                <a:ea typeface="돋움" panose="020B0600000101010101" pitchFamily="50" charset="-127"/>
              </a:rPr>
              <a:t>(</a:t>
            </a:r>
            <a:r>
              <a:rPr lang="ko-KR" altLang="en-US" sz="1800" dirty="0" err="1">
                <a:latin typeface="돋움" panose="020B0600000101010101" pitchFamily="50" charset="-127"/>
                <a:ea typeface="돋움" panose="020B0600000101010101" pitchFamily="50" charset="-127"/>
              </a:rPr>
              <a:t>전자발찌</a:t>
            </a:r>
            <a:r>
              <a:rPr lang="en-US" altLang="ko-KR" sz="1800" dirty="0">
                <a:latin typeface="돋움" panose="020B0600000101010101" pitchFamily="50" charset="-127"/>
                <a:ea typeface="돋움" panose="020B0600000101010101" pitchFamily="50" charset="-127"/>
              </a:rPr>
              <a:t>)</a:t>
            </a:r>
            <a:r>
              <a:rPr lang="ko-KR" altLang="en-US" sz="1800" dirty="0">
                <a:latin typeface="돋움" panose="020B0600000101010101" pitchFamily="50" charset="-127"/>
                <a:ea typeface="돋움" panose="020B0600000101010101" pitchFamily="50" charset="-127"/>
              </a:rPr>
              <a:t>와 비슷하게 생겨 연구대상자가 착용을 꺼릴 수 있어 고려해야 함 </a:t>
            </a:r>
            <a:endParaRPr lang="en-US" altLang="ko-KR" sz="1800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marL="628650" indent="-184150">
              <a:spcAft>
                <a:spcPts val="600"/>
              </a:spcAft>
              <a:buNone/>
            </a:pPr>
            <a:r>
              <a:rPr lang="en-US" sz="1800" dirty="0">
                <a:latin typeface="돋움" panose="020B0600000101010101" pitchFamily="50" charset="-127"/>
                <a:ea typeface="돋움" panose="020B0600000101010101" pitchFamily="50" charset="-127"/>
              </a:rPr>
              <a:t>- </a:t>
            </a:r>
            <a:r>
              <a:rPr lang="ko-KR" altLang="en-US" sz="1800" dirty="0">
                <a:latin typeface="돋움" panose="020B0600000101010101" pitchFamily="50" charset="-127"/>
                <a:ea typeface="돋움" panose="020B0600000101010101" pitchFamily="50" charset="-127"/>
              </a:rPr>
              <a:t>좌우</a:t>
            </a:r>
            <a:r>
              <a:rPr lang="en-US" altLang="ko-KR" sz="1800" dirty="0">
                <a:latin typeface="돋움" panose="020B0600000101010101" pitchFamily="50" charset="-127"/>
                <a:ea typeface="돋움" panose="020B0600000101010101" pitchFamily="50" charset="-127"/>
              </a:rPr>
              <a:t>/</a:t>
            </a:r>
            <a:r>
              <a:rPr lang="ko-KR" altLang="en-US" sz="1800" dirty="0">
                <a:latin typeface="돋움" panose="020B0600000101010101" pitchFamily="50" charset="-127"/>
                <a:ea typeface="돋움" panose="020B0600000101010101" pitchFamily="50" charset="-127"/>
              </a:rPr>
              <a:t>상하 구분이 쉽게 되도록 표시 필요</a:t>
            </a:r>
            <a:endParaRPr lang="en-US" altLang="ko-KR" sz="1800" dirty="0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243" name="Google Shape;243;p17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sp>
        <p:nvSpPr>
          <p:cNvPr id="8" name="Google Shape;241;p17">
            <a:extLst>
              <a:ext uri="{FF2B5EF4-FFF2-40B4-BE49-F238E27FC236}">
                <a16:creationId xmlns:a16="http://schemas.microsoft.com/office/drawing/2014/main" id="{F064AC00-6F27-4C87-8AC4-750C670CC9E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08088" y="855663"/>
            <a:ext cx="6727825" cy="350837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ko-KR" altLang="en-US" b="1" dirty="0">
                <a:latin typeface="돋움" panose="020B0600000101010101" pitchFamily="50" charset="-127"/>
                <a:ea typeface="돋움" panose="020B0600000101010101" pitchFamily="50" charset="-127"/>
              </a:rPr>
              <a:t>병원</a:t>
            </a:r>
            <a:r>
              <a:rPr lang="en-US" altLang="ko-KR" b="1" dirty="0"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ko-KR" altLang="en-US" b="1" dirty="0">
                <a:latin typeface="돋움" panose="020B0600000101010101" pitchFamily="50" charset="-127"/>
                <a:ea typeface="돋움" panose="020B0600000101010101" pitchFamily="50" charset="-127"/>
              </a:rPr>
              <a:t>요청 사항</a:t>
            </a:r>
            <a:endParaRPr lang="ko-KR" altLang="en-US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EA084545-B037-4A64-A8B8-0EBB1B00C7F1}"/>
              </a:ext>
            </a:extLst>
          </p:cNvPr>
          <p:cNvGrpSpPr/>
          <p:nvPr/>
        </p:nvGrpSpPr>
        <p:grpSpPr>
          <a:xfrm>
            <a:off x="5755853" y="152400"/>
            <a:ext cx="3235622" cy="1517904"/>
            <a:chOff x="5644228" y="1430148"/>
            <a:chExt cx="3235622" cy="1517904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00630934-709B-47C9-BCDC-09030C379B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7450"/>
            <a:stretch/>
          </p:blipFill>
          <p:spPr>
            <a:xfrm rot="16200000">
              <a:off x="6503087" y="571289"/>
              <a:ext cx="1517904" cy="3235622"/>
            </a:xfrm>
            <a:prstGeom prst="rect">
              <a:avLst/>
            </a:prstGeom>
          </p:spPr>
        </p:pic>
        <p:sp>
          <p:nvSpPr>
            <p:cNvPr id="5" name="자유형: 도형 4">
              <a:extLst>
                <a:ext uri="{FF2B5EF4-FFF2-40B4-BE49-F238E27FC236}">
                  <a16:creationId xmlns:a16="http://schemas.microsoft.com/office/drawing/2014/main" id="{CAF18DB1-FC27-4D18-BCC9-5BEBB32FB764}"/>
                </a:ext>
              </a:extLst>
            </p:cNvPr>
            <p:cNvSpPr/>
            <p:nvPr/>
          </p:nvSpPr>
          <p:spPr>
            <a:xfrm>
              <a:off x="5644228" y="2153082"/>
              <a:ext cx="3177104" cy="660424"/>
            </a:xfrm>
            <a:custGeom>
              <a:avLst/>
              <a:gdLst>
                <a:gd name="connsiteX0" fmla="*/ 115824 w 4285908"/>
                <a:gd name="connsiteY0" fmla="*/ 652541 h 1012205"/>
                <a:gd name="connsiteX1" fmla="*/ 146304 w 4285908"/>
                <a:gd name="connsiteY1" fmla="*/ 640349 h 1012205"/>
                <a:gd name="connsiteX2" fmla="*/ 170688 w 4285908"/>
                <a:gd name="connsiteY2" fmla="*/ 628157 h 1012205"/>
                <a:gd name="connsiteX3" fmla="*/ 195072 w 4285908"/>
                <a:gd name="connsiteY3" fmla="*/ 622061 h 1012205"/>
                <a:gd name="connsiteX4" fmla="*/ 213360 w 4285908"/>
                <a:gd name="connsiteY4" fmla="*/ 615965 h 1012205"/>
                <a:gd name="connsiteX5" fmla="*/ 243840 w 4285908"/>
                <a:gd name="connsiteY5" fmla="*/ 609869 h 1012205"/>
                <a:gd name="connsiteX6" fmla="*/ 280416 w 4285908"/>
                <a:gd name="connsiteY6" fmla="*/ 597677 h 1012205"/>
                <a:gd name="connsiteX7" fmla="*/ 304800 w 4285908"/>
                <a:gd name="connsiteY7" fmla="*/ 591581 h 1012205"/>
                <a:gd name="connsiteX8" fmla="*/ 353568 w 4285908"/>
                <a:gd name="connsiteY8" fmla="*/ 573293 h 1012205"/>
                <a:gd name="connsiteX9" fmla="*/ 371856 w 4285908"/>
                <a:gd name="connsiteY9" fmla="*/ 567197 h 1012205"/>
                <a:gd name="connsiteX10" fmla="*/ 396240 w 4285908"/>
                <a:gd name="connsiteY10" fmla="*/ 561101 h 1012205"/>
                <a:gd name="connsiteX11" fmla="*/ 414528 w 4285908"/>
                <a:gd name="connsiteY11" fmla="*/ 555005 h 1012205"/>
                <a:gd name="connsiteX12" fmla="*/ 438912 w 4285908"/>
                <a:gd name="connsiteY12" fmla="*/ 548909 h 1012205"/>
                <a:gd name="connsiteX13" fmla="*/ 518160 w 4285908"/>
                <a:gd name="connsiteY13" fmla="*/ 530621 h 1012205"/>
                <a:gd name="connsiteX14" fmla="*/ 664464 w 4285908"/>
                <a:gd name="connsiteY14" fmla="*/ 518429 h 1012205"/>
                <a:gd name="connsiteX15" fmla="*/ 786384 w 4285908"/>
                <a:gd name="connsiteY15" fmla="*/ 506237 h 1012205"/>
                <a:gd name="connsiteX16" fmla="*/ 957072 w 4285908"/>
                <a:gd name="connsiteY16" fmla="*/ 500141 h 1012205"/>
                <a:gd name="connsiteX17" fmla="*/ 999744 w 4285908"/>
                <a:gd name="connsiteY17" fmla="*/ 494045 h 1012205"/>
                <a:gd name="connsiteX18" fmla="*/ 1127760 w 4285908"/>
                <a:gd name="connsiteY18" fmla="*/ 481853 h 1012205"/>
                <a:gd name="connsiteX19" fmla="*/ 1164336 w 4285908"/>
                <a:gd name="connsiteY19" fmla="*/ 475757 h 1012205"/>
                <a:gd name="connsiteX20" fmla="*/ 1335024 w 4285908"/>
                <a:gd name="connsiteY20" fmla="*/ 463565 h 1012205"/>
                <a:gd name="connsiteX21" fmla="*/ 1450848 w 4285908"/>
                <a:gd name="connsiteY21" fmla="*/ 451373 h 1012205"/>
                <a:gd name="connsiteX22" fmla="*/ 1493520 w 4285908"/>
                <a:gd name="connsiteY22" fmla="*/ 445277 h 1012205"/>
                <a:gd name="connsiteX23" fmla="*/ 1524000 w 4285908"/>
                <a:gd name="connsiteY23" fmla="*/ 439181 h 1012205"/>
                <a:gd name="connsiteX24" fmla="*/ 1609344 w 4285908"/>
                <a:gd name="connsiteY24" fmla="*/ 433085 h 1012205"/>
                <a:gd name="connsiteX25" fmla="*/ 1719072 w 4285908"/>
                <a:gd name="connsiteY25" fmla="*/ 414797 h 1012205"/>
                <a:gd name="connsiteX26" fmla="*/ 1810512 w 4285908"/>
                <a:gd name="connsiteY26" fmla="*/ 402605 h 1012205"/>
                <a:gd name="connsiteX27" fmla="*/ 1865376 w 4285908"/>
                <a:gd name="connsiteY27" fmla="*/ 390413 h 1012205"/>
                <a:gd name="connsiteX28" fmla="*/ 1920240 w 4285908"/>
                <a:gd name="connsiteY28" fmla="*/ 378221 h 1012205"/>
                <a:gd name="connsiteX29" fmla="*/ 2042160 w 4285908"/>
                <a:gd name="connsiteY29" fmla="*/ 359933 h 1012205"/>
                <a:gd name="connsiteX30" fmla="*/ 2103120 w 4285908"/>
                <a:gd name="connsiteY30" fmla="*/ 347741 h 1012205"/>
                <a:gd name="connsiteX31" fmla="*/ 2151888 w 4285908"/>
                <a:gd name="connsiteY31" fmla="*/ 335549 h 1012205"/>
                <a:gd name="connsiteX32" fmla="*/ 2212848 w 4285908"/>
                <a:gd name="connsiteY32" fmla="*/ 323357 h 1012205"/>
                <a:gd name="connsiteX33" fmla="*/ 2237232 w 4285908"/>
                <a:gd name="connsiteY33" fmla="*/ 317261 h 1012205"/>
                <a:gd name="connsiteX34" fmla="*/ 2286000 w 4285908"/>
                <a:gd name="connsiteY34" fmla="*/ 311165 h 1012205"/>
                <a:gd name="connsiteX35" fmla="*/ 2316480 w 4285908"/>
                <a:gd name="connsiteY35" fmla="*/ 305069 h 1012205"/>
                <a:gd name="connsiteX36" fmla="*/ 2334768 w 4285908"/>
                <a:gd name="connsiteY36" fmla="*/ 298973 h 1012205"/>
                <a:gd name="connsiteX37" fmla="*/ 2407920 w 4285908"/>
                <a:gd name="connsiteY37" fmla="*/ 292877 h 1012205"/>
                <a:gd name="connsiteX38" fmla="*/ 2505456 w 4285908"/>
                <a:gd name="connsiteY38" fmla="*/ 280685 h 1012205"/>
                <a:gd name="connsiteX39" fmla="*/ 2676144 w 4285908"/>
                <a:gd name="connsiteY39" fmla="*/ 262397 h 1012205"/>
                <a:gd name="connsiteX40" fmla="*/ 2718816 w 4285908"/>
                <a:gd name="connsiteY40" fmla="*/ 250205 h 1012205"/>
                <a:gd name="connsiteX41" fmla="*/ 2773680 w 4285908"/>
                <a:gd name="connsiteY41" fmla="*/ 244109 h 1012205"/>
                <a:gd name="connsiteX42" fmla="*/ 2804160 w 4285908"/>
                <a:gd name="connsiteY42" fmla="*/ 238013 h 1012205"/>
                <a:gd name="connsiteX43" fmla="*/ 2822448 w 4285908"/>
                <a:gd name="connsiteY43" fmla="*/ 231917 h 1012205"/>
                <a:gd name="connsiteX44" fmla="*/ 2871216 w 4285908"/>
                <a:gd name="connsiteY44" fmla="*/ 225821 h 1012205"/>
                <a:gd name="connsiteX45" fmla="*/ 2889504 w 4285908"/>
                <a:gd name="connsiteY45" fmla="*/ 219725 h 1012205"/>
                <a:gd name="connsiteX46" fmla="*/ 2974848 w 4285908"/>
                <a:gd name="connsiteY46" fmla="*/ 207533 h 1012205"/>
                <a:gd name="connsiteX47" fmla="*/ 3029712 w 4285908"/>
                <a:gd name="connsiteY47" fmla="*/ 195341 h 1012205"/>
                <a:gd name="connsiteX48" fmla="*/ 3054096 w 4285908"/>
                <a:gd name="connsiteY48" fmla="*/ 189245 h 1012205"/>
                <a:gd name="connsiteX49" fmla="*/ 3090672 w 4285908"/>
                <a:gd name="connsiteY49" fmla="*/ 183149 h 1012205"/>
                <a:gd name="connsiteX50" fmla="*/ 3139440 w 4285908"/>
                <a:gd name="connsiteY50" fmla="*/ 170957 h 1012205"/>
                <a:gd name="connsiteX51" fmla="*/ 3194304 w 4285908"/>
                <a:gd name="connsiteY51" fmla="*/ 158765 h 1012205"/>
                <a:gd name="connsiteX52" fmla="*/ 3212592 w 4285908"/>
                <a:gd name="connsiteY52" fmla="*/ 152669 h 1012205"/>
                <a:gd name="connsiteX53" fmla="*/ 3249168 w 4285908"/>
                <a:gd name="connsiteY53" fmla="*/ 146573 h 1012205"/>
                <a:gd name="connsiteX54" fmla="*/ 3273552 w 4285908"/>
                <a:gd name="connsiteY54" fmla="*/ 140477 h 1012205"/>
                <a:gd name="connsiteX55" fmla="*/ 3334512 w 4285908"/>
                <a:gd name="connsiteY55" fmla="*/ 128285 h 1012205"/>
                <a:gd name="connsiteX56" fmla="*/ 3371088 w 4285908"/>
                <a:gd name="connsiteY56" fmla="*/ 122189 h 1012205"/>
                <a:gd name="connsiteX57" fmla="*/ 3419856 w 4285908"/>
                <a:gd name="connsiteY57" fmla="*/ 109997 h 1012205"/>
                <a:gd name="connsiteX58" fmla="*/ 3468624 w 4285908"/>
                <a:gd name="connsiteY58" fmla="*/ 97805 h 1012205"/>
                <a:gd name="connsiteX59" fmla="*/ 3505200 w 4285908"/>
                <a:gd name="connsiteY59" fmla="*/ 91709 h 1012205"/>
                <a:gd name="connsiteX60" fmla="*/ 3578352 w 4285908"/>
                <a:gd name="connsiteY60" fmla="*/ 73421 h 1012205"/>
                <a:gd name="connsiteX61" fmla="*/ 3621024 w 4285908"/>
                <a:gd name="connsiteY61" fmla="*/ 67325 h 1012205"/>
                <a:gd name="connsiteX62" fmla="*/ 3694176 w 4285908"/>
                <a:gd name="connsiteY62" fmla="*/ 55133 h 1012205"/>
                <a:gd name="connsiteX63" fmla="*/ 3730752 w 4285908"/>
                <a:gd name="connsiteY63" fmla="*/ 49037 h 1012205"/>
                <a:gd name="connsiteX64" fmla="*/ 3840480 w 4285908"/>
                <a:gd name="connsiteY64" fmla="*/ 30749 h 1012205"/>
                <a:gd name="connsiteX65" fmla="*/ 3877056 w 4285908"/>
                <a:gd name="connsiteY65" fmla="*/ 18557 h 1012205"/>
                <a:gd name="connsiteX66" fmla="*/ 3980688 w 4285908"/>
                <a:gd name="connsiteY66" fmla="*/ 6365 h 1012205"/>
                <a:gd name="connsiteX67" fmla="*/ 4023360 w 4285908"/>
                <a:gd name="connsiteY67" fmla="*/ 269 h 1012205"/>
                <a:gd name="connsiteX68" fmla="*/ 4181856 w 4285908"/>
                <a:gd name="connsiteY68" fmla="*/ 18557 h 1012205"/>
                <a:gd name="connsiteX69" fmla="*/ 4200144 w 4285908"/>
                <a:gd name="connsiteY69" fmla="*/ 30749 h 1012205"/>
                <a:gd name="connsiteX70" fmla="*/ 4236720 w 4285908"/>
                <a:gd name="connsiteY70" fmla="*/ 42941 h 1012205"/>
                <a:gd name="connsiteX71" fmla="*/ 4248912 w 4285908"/>
                <a:gd name="connsiteY71" fmla="*/ 67325 h 1012205"/>
                <a:gd name="connsiteX72" fmla="*/ 4255008 w 4285908"/>
                <a:gd name="connsiteY72" fmla="*/ 85613 h 1012205"/>
                <a:gd name="connsiteX73" fmla="*/ 4267200 w 4285908"/>
                <a:gd name="connsiteY73" fmla="*/ 103901 h 1012205"/>
                <a:gd name="connsiteX74" fmla="*/ 4273296 w 4285908"/>
                <a:gd name="connsiteY74" fmla="*/ 128285 h 1012205"/>
                <a:gd name="connsiteX75" fmla="*/ 4285488 w 4285908"/>
                <a:gd name="connsiteY75" fmla="*/ 152669 h 1012205"/>
                <a:gd name="connsiteX76" fmla="*/ 4279392 w 4285908"/>
                <a:gd name="connsiteY76" fmla="*/ 323357 h 1012205"/>
                <a:gd name="connsiteX77" fmla="*/ 4273296 w 4285908"/>
                <a:gd name="connsiteY77" fmla="*/ 341645 h 1012205"/>
                <a:gd name="connsiteX78" fmla="*/ 4261104 w 4285908"/>
                <a:gd name="connsiteY78" fmla="*/ 359933 h 1012205"/>
                <a:gd name="connsiteX79" fmla="*/ 4242816 w 4285908"/>
                <a:gd name="connsiteY79" fmla="*/ 402605 h 1012205"/>
                <a:gd name="connsiteX80" fmla="*/ 4230624 w 4285908"/>
                <a:gd name="connsiteY80" fmla="*/ 439181 h 1012205"/>
                <a:gd name="connsiteX81" fmla="*/ 4194048 w 4285908"/>
                <a:gd name="connsiteY81" fmla="*/ 475757 h 1012205"/>
                <a:gd name="connsiteX82" fmla="*/ 4151376 w 4285908"/>
                <a:gd name="connsiteY82" fmla="*/ 494045 h 1012205"/>
                <a:gd name="connsiteX83" fmla="*/ 4108704 w 4285908"/>
                <a:gd name="connsiteY83" fmla="*/ 512333 h 1012205"/>
                <a:gd name="connsiteX84" fmla="*/ 4047744 w 4285908"/>
                <a:gd name="connsiteY84" fmla="*/ 518429 h 1012205"/>
                <a:gd name="connsiteX85" fmla="*/ 3895344 w 4285908"/>
                <a:gd name="connsiteY85" fmla="*/ 536717 h 1012205"/>
                <a:gd name="connsiteX86" fmla="*/ 3730752 w 4285908"/>
                <a:gd name="connsiteY86" fmla="*/ 542813 h 1012205"/>
                <a:gd name="connsiteX87" fmla="*/ 3578352 w 4285908"/>
                <a:gd name="connsiteY87" fmla="*/ 555005 h 1012205"/>
                <a:gd name="connsiteX88" fmla="*/ 3444240 w 4285908"/>
                <a:gd name="connsiteY88" fmla="*/ 573293 h 1012205"/>
                <a:gd name="connsiteX89" fmla="*/ 3383280 w 4285908"/>
                <a:gd name="connsiteY89" fmla="*/ 585485 h 1012205"/>
                <a:gd name="connsiteX90" fmla="*/ 3340608 w 4285908"/>
                <a:gd name="connsiteY90" fmla="*/ 591581 h 1012205"/>
                <a:gd name="connsiteX91" fmla="*/ 3273552 w 4285908"/>
                <a:gd name="connsiteY91" fmla="*/ 609869 h 1012205"/>
                <a:gd name="connsiteX92" fmla="*/ 3255264 w 4285908"/>
                <a:gd name="connsiteY92" fmla="*/ 615965 h 1012205"/>
                <a:gd name="connsiteX93" fmla="*/ 3176016 w 4285908"/>
                <a:gd name="connsiteY93" fmla="*/ 622061 h 1012205"/>
                <a:gd name="connsiteX94" fmla="*/ 3157728 w 4285908"/>
                <a:gd name="connsiteY94" fmla="*/ 628157 h 1012205"/>
                <a:gd name="connsiteX95" fmla="*/ 3127248 w 4285908"/>
                <a:gd name="connsiteY95" fmla="*/ 634253 h 1012205"/>
                <a:gd name="connsiteX96" fmla="*/ 3048000 w 4285908"/>
                <a:gd name="connsiteY96" fmla="*/ 646445 h 1012205"/>
                <a:gd name="connsiteX97" fmla="*/ 3005328 w 4285908"/>
                <a:gd name="connsiteY97" fmla="*/ 658637 h 1012205"/>
                <a:gd name="connsiteX98" fmla="*/ 2956560 w 4285908"/>
                <a:gd name="connsiteY98" fmla="*/ 664733 h 1012205"/>
                <a:gd name="connsiteX99" fmla="*/ 2871216 w 4285908"/>
                <a:gd name="connsiteY99" fmla="*/ 683021 h 1012205"/>
                <a:gd name="connsiteX100" fmla="*/ 2822448 w 4285908"/>
                <a:gd name="connsiteY100" fmla="*/ 695213 h 1012205"/>
                <a:gd name="connsiteX101" fmla="*/ 2785872 w 4285908"/>
                <a:gd name="connsiteY101" fmla="*/ 701309 h 1012205"/>
                <a:gd name="connsiteX102" fmla="*/ 2749296 w 4285908"/>
                <a:gd name="connsiteY102" fmla="*/ 713501 h 1012205"/>
                <a:gd name="connsiteX103" fmla="*/ 2706624 w 4285908"/>
                <a:gd name="connsiteY103" fmla="*/ 719597 h 1012205"/>
                <a:gd name="connsiteX104" fmla="*/ 2609088 w 4285908"/>
                <a:gd name="connsiteY104" fmla="*/ 743981 h 1012205"/>
                <a:gd name="connsiteX105" fmla="*/ 2554224 w 4285908"/>
                <a:gd name="connsiteY105" fmla="*/ 750077 h 1012205"/>
                <a:gd name="connsiteX106" fmla="*/ 2493264 w 4285908"/>
                <a:gd name="connsiteY106" fmla="*/ 762269 h 1012205"/>
                <a:gd name="connsiteX107" fmla="*/ 2432304 w 4285908"/>
                <a:gd name="connsiteY107" fmla="*/ 768365 h 1012205"/>
                <a:gd name="connsiteX108" fmla="*/ 2243328 w 4285908"/>
                <a:gd name="connsiteY108" fmla="*/ 786653 h 1012205"/>
                <a:gd name="connsiteX109" fmla="*/ 2170176 w 4285908"/>
                <a:gd name="connsiteY109" fmla="*/ 792749 h 1012205"/>
                <a:gd name="connsiteX110" fmla="*/ 2115312 w 4285908"/>
                <a:gd name="connsiteY110" fmla="*/ 798845 h 1012205"/>
                <a:gd name="connsiteX111" fmla="*/ 2066544 w 4285908"/>
                <a:gd name="connsiteY111" fmla="*/ 804941 h 1012205"/>
                <a:gd name="connsiteX112" fmla="*/ 1956816 w 4285908"/>
                <a:gd name="connsiteY112" fmla="*/ 817133 h 1012205"/>
                <a:gd name="connsiteX113" fmla="*/ 1920240 w 4285908"/>
                <a:gd name="connsiteY113" fmla="*/ 823229 h 1012205"/>
                <a:gd name="connsiteX114" fmla="*/ 1859280 w 4285908"/>
                <a:gd name="connsiteY114" fmla="*/ 841517 h 1012205"/>
                <a:gd name="connsiteX115" fmla="*/ 1676400 w 4285908"/>
                <a:gd name="connsiteY115" fmla="*/ 859805 h 1012205"/>
                <a:gd name="connsiteX116" fmla="*/ 1481328 w 4285908"/>
                <a:gd name="connsiteY116" fmla="*/ 853709 h 1012205"/>
                <a:gd name="connsiteX117" fmla="*/ 1432560 w 4285908"/>
                <a:gd name="connsiteY117" fmla="*/ 841517 h 1012205"/>
                <a:gd name="connsiteX118" fmla="*/ 1395984 w 4285908"/>
                <a:gd name="connsiteY118" fmla="*/ 835421 h 1012205"/>
                <a:gd name="connsiteX119" fmla="*/ 1341120 w 4285908"/>
                <a:gd name="connsiteY119" fmla="*/ 817133 h 1012205"/>
                <a:gd name="connsiteX120" fmla="*/ 1298448 w 4285908"/>
                <a:gd name="connsiteY120" fmla="*/ 804941 h 1012205"/>
                <a:gd name="connsiteX121" fmla="*/ 1274064 w 4285908"/>
                <a:gd name="connsiteY121" fmla="*/ 798845 h 1012205"/>
                <a:gd name="connsiteX122" fmla="*/ 1267968 w 4285908"/>
                <a:gd name="connsiteY122" fmla="*/ 780557 h 1012205"/>
                <a:gd name="connsiteX123" fmla="*/ 1231392 w 4285908"/>
                <a:gd name="connsiteY123" fmla="*/ 762269 h 1012205"/>
                <a:gd name="connsiteX124" fmla="*/ 1194816 w 4285908"/>
                <a:gd name="connsiteY124" fmla="*/ 743981 h 1012205"/>
                <a:gd name="connsiteX125" fmla="*/ 1115568 w 4285908"/>
                <a:gd name="connsiteY125" fmla="*/ 750077 h 1012205"/>
                <a:gd name="connsiteX126" fmla="*/ 1091184 w 4285908"/>
                <a:gd name="connsiteY126" fmla="*/ 756173 h 1012205"/>
                <a:gd name="connsiteX127" fmla="*/ 1030224 w 4285908"/>
                <a:gd name="connsiteY127" fmla="*/ 768365 h 1012205"/>
                <a:gd name="connsiteX128" fmla="*/ 1011936 w 4285908"/>
                <a:gd name="connsiteY128" fmla="*/ 774461 h 1012205"/>
                <a:gd name="connsiteX129" fmla="*/ 963168 w 4285908"/>
                <a:gd name="connsiteY129" fmla="*/ 786653 h 1012205"/>
                <a:gd name="connsiteX130" fmla="*/ 926592 w 4285908"/>
                <a:gd name="connsiteY130" fmla="*/ 798845 h 1012205"/>
                <a:gd name="connsiteX131" fmla="*/ 908304 w 4285908"/>
                <a:gd name="connsiteY131" fmla="*/ 804941 h 1012205"/>
                <a:gd name="connsiteX132" fmla="*/ 883920 w 4285908"/>
                <a:gd name="connsiteY132" fmla="*/ 811037 h 1012205"/>
                <a:gd name="connsiteX133" fmla="*/ 835152 w 4285908"/>
                <a:gd name="connsiteY133" fmla="*/ 829325 h 1012205"/>
                <a:gd name="connsiteX134" fmla="*/ 798576 w 4285908"/>
                <a:gd name="connsiteY134" fmla="*/ 841517 h 1012205"/>
                <a:gd name="connsiteX135" fmla="*/ 762000 w 4285908"/>
                <a:gd name="connsiteY135" fmla="*/ 853709 h 1012205"/>
                <a:gd name="connsiteX136" fmla="*/ 737616 w 4285908"/>
                <a:gd name="connsiteY136" fmla="*/ 859805 h 1012205"/>
                <a:gd name="connsiteX137" fmla="*/ 713232 w 4285908"/>
                <a:gd name="connsiteY137" fmla="*/ 871997 h 1012205"/>
                <a:gd name="connsiteX138" fmla="*/ 664464 w 4285908"/>
                <a:gd name="connsiteY138" fmla="*/ 878093 h 1012205"/>
                <a:gd name="connsiteX139" fmla="*/ 646176 w 4285908"/>
                <a:gd name="connsiteY139" fmla="*/ 884189 h 1012205"/>
                <a:gd name="connsiteX140" fmla="*/ 627888 w 4285908"/>
                <a:gd name="connsiteY140" fmla="*/ 896381 h 1012205"/>
                <a:gd name="connsiteX141" fmla="*/ 591312 w 4285908"/>
                <a:gd name="connsiteY141" fmla="*/ 902477 h 1012205"/>
                <a:gd name="connsiteX142" fmla="*/ 548640 w 4285908"/>
                <a:gd name="connsiteY142" fmla="*/ 914669 h 1012205"/>
                <a:gd name="connsiteX143" fmla="*/ 481584 w 4285908"/>
                <a:gd name="connsiteY143" fmla="*/ 926861 h 1012205"/>
                <a:gd name="connsiteX144" fmla="*/ 426720 w 4285908"/>
                <a:gd name="connsiteY144" fmla="*/ 945149 h 1012205"/>
                <a:gd name="connsiteX145" fmla="*/ 396240 w 4285908"/>
                <a:gd name="connsiteY145" fmla="*/ 957341 h 1012205"/>
                <a:gd name="connsiteX146" fmla="*/ 359664 w 4285908"/>
                <a:gd name="connsiteY146" fmla="*/ 963437 h 1012205"/>
                <a:gd name="connsiteX147" fmla="*/ 274320 w 4285908"/>
                <a:gd name="connsiteY147" fmla="*/ 987821 h 1012205"/>
                <a:gd name="connsiteX148" fmla="*/ 237744 w 4285908"/>
                <a:gd name="connsiteY148" fmla="*/ 1000013 h 1012205"/>
                <a:gd name="connsiteX149" fmla="*/ 170688 w 4285908"/>
                <a:gd name="connsiteY149" fmla="*/ 1012205 h 1012205"/>
                <a:gd name="connsiteX150" fmla="*/ 97536 w 4285908"/>
                <a:gd name="connsiteY150" fmla="*/ 1000013 h 1012205"/>
                <a:gd name="connsiteX151" fmla="*/ 79248 w 4285908"/>
                <a:gd name="connsiteY151" fmla="*/ 987821 h 1012205"/>
                <a:gd name="connsiteX152" fmla="*/ 54864 w 4285908"/>
                <a:gd name="connsiteY152" fmla="*/ 975629 h 1012205"/>
                <a:gd name="connsiteX153" fmla="*/ 42672 w 4285908"/>
                <a:gd name="connsiteY153" fmla="*/ 957341 h 1012205"/>
                <a:gd name="connsiteX154" fmla="*/ 24384 w 4285908"/>
                <a:gd name="connsiteY154" fmla="*/ 945149 h 1012205"/>
                <a:gd name="connsiteX155" fmla="*/ 12192 w 4285908"/>
                <a:gd name="connsiteY155" fmla="*/ 908573 h 1012205"/>
                <a:gd name="connsiteX156" fmla="*/ 0 w 4285908"/>
                <a:gd name="connsiteY156" fmla="*/ 841517 h 1012205"/>
                <a:gd name="connsiteX157" fmla="*/ 12192 w 4285908"/>
                <a:gd name="connsiteY157" fmla="*/ 762269 h 1012205"/>
                <a:gd name="connsiteX158" fmla="*/ 24384 w 4285908"/>
                <a:gd name="connsiteY158" fmla="*/ 743981 h 1012205"/>
                <a:gd name="connsiteX159" fmla="*/ 42672 w 4285908"/>
                <a:gd name="connsiteY159" fmla="*/ 731789 h 1012205"/>
                <a:gd name="connsiteX160" fmla="*/ 73152 w 4285908"/>
                <a:gd name="connsiteY160" fmla="*/ 701309 h 1012205"/>
                <a:gd name="connsiteX161" fmla="*/ 91440 w 4285908"/>
                <a:gd name="connsiteY161" fmla="*/ 683021 h 1012205"/>
                <a:gd name="connsiteX162" fmla="*/ 128016 w 4285908"/>
                <a:gd name="connsiteY162" fmla="*/ 658637 h 1012205"/>
                <a:gd name="connsiteX163" fmla="*/ 115824 w 4285908"/>
                <a:gd name="connsiteY163" fmla="*/ 652541 h 1012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</a:cxnLst>
              <a:rect l="l" t="t" r="r" b="b"/>
              <a:pathLst>
                <a:path w="4285908" h="1012205">
                  <a:moveTo>
                    <a:pt x="115824" y="652541"/>
                  </a:moveTo>
                  <a:cubicBezTo>
                    <a:pt x="118872" y="649493"/>
                    <a:pt x="136304" y="644793"/>
                    <a:pt x="146304" y="640349"/>
                  </a:cubicBezTo>
                  <a:cubicBezTo>
                    <a:pt x="154608" y="636658"/>
                    <a:pt x="162179" y="631348"/>
                    <a:pt x="170688" y="628157"/>
                  </a:cubicBezTo>
                  <a:cubicBezTo>
                    <a:pt x="178533" y="625215"/>
                    <a:pt x="187016" y="624363"/>
                    <a:pt x="195072" y="622061"/>
                  </a:cubicBezTo>
                  <a:cubicBezTo>
                    <a:pt x="201251" y="620296"/>
                    <a:pt x="207126" y="617523"/>
                    <a:pt x="213360" y="615965"/>
                  </a:cubicBezTo>
                  <a:cubicBezTo>
                    <a:pt x="223412" y="613452"/>
                    <a:pt x="233844" y="612595"/>
                    <a:pt x="243840" y="609869"/>
                  </a:cubicBezTo>
                  <a:cubicBezTo>
                    <a:pt x="256239" y="606488"/>
                    <a:pt x="267948" y="600794"/>
                    <a:pt x="280416" y="597677"/>
                  </a:cubicBezTo>
                  <a:lnTo>
                    <a:pt x="304800" y="591581"/>
                  </a:lnTo>
                  <a:cubicBezTo>
                    <a:pt x="334905" y="571511"/>
                    <a:pt x="311384" y="583839"/>
                    <a:pt x="353568" y="573293"/>
                  </a:cubicBezTo>
                  <a:cubicBezTo>
                    <a:pt x="359802" y="571735"/>
                    <a:pt x="365677" y="568962"/>
                    <a:pt x="371856" y="567197"/>
                  </a:cubicBezTo>
                  <a:cubicBezTo>
                    <a:pt x="379912" y="564895"/>
                    <a:pt x="388184" y="563403"/>
                    <a:pt x="396240" y="561101"/>
                  </a:cubicBezTo>
                  <a:cubicBezTo>
                    <a:pt x="402419" y="559336"/>
                    <a:pt x="408349" y="556770"/>
                    <a:pt x="414528" y="555005"/>
                  </a:cubicBezTo>
                  <a:cubicBezTo>
                    <a:pt x="422584" y="552703"/>
                    <a:pt x="430856" y="551211"/>
                    <a:pt x="438912" y="548909"/>
                  </a:cubicBezTo>
                  <a:cubicBezTo>
                    <a:pt x="473219" y="539107"/>
                    <a:pt x="462637" y="534892"/>
                    <a:pt x="518160" y="530621"/>
                  </a:cubicBezTo>
                  <a:cubicBezTo>
                    <a:pt x="563919" y="527101"/>
                    <a:pt x="618350" y="523283"/>
                    <a:pt x="664464" y="518429"/>
                  </a:cubicBezTo>
                  <a:cubicBezTo>
                    <a:pt x="727465" y="511797"/>
                    <a:pt x="711912" y="509961"/>
                    <a:pt x="786384" y="506237"/>
                  </a:cubicBezTo>
                  <a:cubicBezTo>
                    <a:pt x="843245" y="503394"/>
                    <a:pt x="900176" y="502173"/>
                    <a:pt x="957072" y="500141"/>
                  </a:cubicBezTo>
                  <a:cubicBezTo>
                    <a:pt x="971296" y="498109"/>
                    <a:pt x="985457" y="495576"/>
                    <a:pt x="999744" y="494045"/>
                  </a:cubicBezTo>
                  <a:cubicBezTo>
                    <a:pt x="1042365" y="489478"/>
                    <a:pt x="1085478" y="488900"/>
                    <a:pt x="1127760" y="481853"/>
                  </a:cubicBezTo>
                  <a:cubicBezTo>
                    <a:pt x="1139952" y="479821"/>
                    <a:pt x="1152071" y="477290"/>
                    <a:pt x="1164336" y="475757"/>
                  </a:cubicBezTo>
                  <a:cubicBezTo>
                    <a:pt x="1226679" y="467964"/>
                    <a:pt x="1267812" y="467299"/>
                    <a:pt x="1335024" y="463565"/>
                  </a:cubicBezTo>
                  <a:cubicBezTo>
                    <a:pt x="1412521" y="450649"/>
                    <a:pt x="1327578" y="463700"/>
                    <a:pt x="1450848" y="451373"/>
                  </a:cubicBezTo>
                  <a:cubicBezTo>
                    <a:pt x="1465145" y="449943"/>
                    <a:pt x="1479347" y="447639"/>
                    <a:pt x="1493520" y="445277"/>
                  </a:cubicBezTo>
                  <a:cubicBezTo>
                    <a:pt x="1503740" y="443574"/>
                    <a:pt x="1513696" y="440266"/>
                    <a:pt x="1524000" y="439181"/>
                  </a:cubicBezTo>
                  <a:cubicBezTo>
                    <a:pt x="1552364" y="436195"/>
                    <a:pt x="1580896" y="435117"/>
                    <a:pt x="1609344" y="433085"/>
                  </a:cubicBezTo>
                  <a:cubicBezTo>
                    <a:pt x="1669407" y="418069"/>
                    <a:pt x="1598680" y="434862"/>
                    <a:pt x="1719072" y="414797"/>
                  </a:cubicBezTo>
                  <a:cubicBezTo>
                    <a:pt x="1773798" y="405676"/>
                    <a:pt x="1743363" y="410066"/>
                    <a:pt x="1810512" y="402605"/>
                  </a:cubicBezTo>
                  <a:cubicBezTo>
                    <a:pt x="1846103" y="390741"/>
                    <a:pt x="1811733" y="401142"/>
                    <a:pt x="1865376" y="390413"/>
                  </a:cubicBezTo>
                  <a:cubicBezTo>
                    <a:pt x="1883746" y="386739"/>
                    <a:pt x="1901735" y="381143"/>
                    <a:pt x="1920240" y="378221"/>
                  </a:cubicBezTo>
                  <a:cubicBezTo>
                    <a:pt x="2113991" y="347629"/>
                    <a:pt x="1847350" y="398895"/>
                    <a:pt x="2042160" y="359933"/>
                  </a:cubicBezTo>
                  <a:cubicBezTo>
                    <a:pt x="2062480" y="355869"/>
                    <a:pt x="2083016" y="352767"/>
                    <a:pt x="2103120" y="347741"/>
                  </a:cubicBezTo>
                  <a:cubicBezTo>
                    <a:pt x="2119376" y="343677"/>
                    <a:pt x="2135457" y="338835"/>
                    <a:pt x="2151888" y="335549"/>
                  </a:cubicBezTo>
                  <a:cubicBezTo>
                    <a:pt x="2172208" y="331485"/>
                    <a:pt x="2192744" y="328383"/>
                    <a:pt x="2212848" y="323357"/>
                  </a:cubicBezTo>
                  <a:cubicBezTo>
                    <a:pt x="2220976" y="321325"/>
                    <a:pt x="2228968" y="318638"/>
                    <a:pt x="2237232" y="317261"/>
                  </a:cubicBezTo>
                  <a:cubicBezTo>
                    <a:pt x="2253392" y="314568"/>
                    <a:pt x="2269808" y="313656"/>
                    <a:pt x="2286000" y="311165"/>
                  </a:cubicBezTo>
                  <a:cubicBezTo>
                    <a:pt x="2296241" y="309590"/>
                    <a:pt x="2306428" y="307582"/>
                    <a:pt x="2316480" y="305069"/>
                  </a:cubicBezTo>
                  <a:cubicBezTo>
                    <a:pt x="2322714" y="303511"/>
                    <a:pt x="2328399" y="299822"/>
                    <a:pt x="2334768" y="298973"/>
                  </a:cubicBezTo>
                  <a:cubicBezTo>
                    <a:pt x="2359022" y="295739"/>
                    <a:pt x="2383591" y="295484"/>
                    <a:pt x="2407920" y="292877"/>
                  </a:cubicBezTo>
                  <a:cubicBezTo>
                    <a:pt x="2440499" y="289386"/>
                    <a:pt x="2472839" y="283791"/>
                    <a:pt x="2505456" y="280685"/>
                  </a:cubicBezTo>
                  <a:cubicBezTo>
                    <a:pt x="2647776" y="267131"/>
                    <a:pt x="2591038" y="274555"/>
                    <a:pt x="2676144" y="262397"/>
                  </a:cubicBezTo>
                  <a:cubicBezTo>
                    <a:pt x="2689800" y="257845"/>
                    <a:pt x="2704601" y="252392"/>
                    <a:pt x="2718816" y="250205"/>
                  </a:cubicBezTo>
                  <a:cubicBezTo>
                    <a:pt x="2737003" y="247407"/>
                    <a:pt x="2755464" y="246711"/>
                    <a:pt x="2773680" y="244109"/>
                  </a:cubicBezTo>
                  <a:cubicBezTo>
                    <a:pt x="2783937" y="242644"/>
                    <a:pt x="2794108" y="240526"/>
                    <a:pt x="2804160" y="238013"/>
                  </a:cubicBezTo>
                  <a:cubicBezTo>
                    <a:pt x="2810394" y="236455"/>
                    <a:pt x="2816126" y="233066"/>
                    <a:pt x="2822448" y="231917"/>
                  </a:cubicBezTo>
                  <a:cubicBezTo>
                    <a:pt x="2838566" y="228986"/>
                    <a:pt x="2854960" y="227853"/>
                    <a:pt x="2871216" y="225821"/>
                  </a:cubicBezTo>
                  <a:cubicBezTo>
                    <a:pt x="2877312" y="223789"/>
                    <a:pt x="2883270" y="221283"/>
                    <a:pt x="2889504" y="219725"/>
                  </a:cubicBezTo>
                  <a:cubicBezTo>
                    <a:pt x="2920559" y="211961"/>
                    <a:pt x="2940708" y="211326"/>
                    <a:pt x="2974848" y="207533"/>
                  </a:cubicBezTo>
                  <a:cubicBezTo>
                    <a:pt x="3034315" y="192666"/>
                    <a:pt x="2960060" y="210819"/>
                    <a:pt x="3029712" y="195341"/>
                  </a:cubicBezTo>
                  <a:cubicBezTo>
                    <a:pt x="3037891" y="193524"/>
                    <a:pt x="3045881" y="190888"/>
                    <a:pt x="3054096" y="189245"/>
                  </a:cubicBezTo>
                  <a:cubicBezTo>
                    <a:pt x="3066216" y="186821"/>
                    <a:pt x="3078586" y="185739"/>
                    <a:pt x="3090672" y="183149"/>
                  </a:cubicBezTo>
                  <a:cubicBezTo>
                    <a:pt x="3107056" y="179638"/>
                    <a:pt x="3123009" y="174243"/>
                    <a:pt x="3139440" y="170957"/>
                  </a:cubicBezTo>
                  <a:cubicBezTo>
                    <a:pt x="3160391" y="166767"/>
                    <a:pt x="3174216" y="164504"/>
                    <a:pt x="3194304" y="158765"/>
                  </a:cubicBezTo>
                  <a:cubicBezTo>
                    <a:pt x="3200483" y="157000"/>
                    <a:pt x="3206319" y="154063"/>
                    <a:pt x="3212592" y="152669"/>
                  </a:cubicBezTo>
                  <a:cubicBezTo>
                    <a:pt x="3224658" y="149988"/>
                    <a:pt x="3237048" y="148997"/>
                    <a:pt x="3249168" y="146573"/>
                  </a:cubicBezTo>
                  <a:cubicBezTo>
                    <a:pt x="3257383" y="144930"/>
                    <a:pt x="3265360" y="142232"/>
                    <a:pt x="3273552" y="140477"/>
                  </a:cubicBezTo>
                  <a:cubicBezTo>
                    <a:pt x="3293814" y="136135"/>
                    <a:pt x="3314072" y="131692"/>
                    <a:pt x="3334512" y="128285"/>
                  </a:cubicBezTo>
                  <a:cubicBezTo>
                    <a:pt x="3346704" y="126253"/>
                    <a:pt x="3359002" y="124779"/>
                    <a:pt x="3371088" y="122189"/>
                  </a:cubicBezTo>
                  <a:cubicBezTo>
                    <a:pt x="3387472" y="118678"/>
                    <a:pt x="3403600" y="114061"/>
                    <a:pt x="3419856" y="109997"/>
                  </a:cubicBezTo>
                  <a:cubicBezTo>
                    <a:pt x="3436112" y="105933"/>
                    <a:pt x="3452096" y="100560"/>
                    <a:pt x="3468624" y="97805"/>
                  </a:cubicBezTo>
                  <a:cubicBezTo>
                    <a:pt x="3480816" y="95773"/>
                    <a:pt x="3493156" y="94488"/>
                    <a:pt x="3505200" y="91709"/>
                  </a:cubicBezTo>
                  <a:cubicBezTo>
                    <a:pt x="3569551" y="76859"/>
                    <a:pt x="3525160" y="82286"/>
                    <a:pt x="3578352" y="73421"/>
                  </a:cubicBezTo>
                  <a:cubicBezTo>
                    <a:pt x="3592525" y="71059"/>
                    <a:pt x="3606831" y="69566"/>
                    <a:pt x="3621024" y="67325"/>
                  </a:cubicBezTo>
                  <a:lnTo>
                    <a:pt x="3694176" y="55133"/>
                  </a:lnTo>
                  <a:cubicBezTo>
                    <a:pt x="3706368" y="53101"/>
                    <a:pt x="3718867" y="52433"/>
                    <a:pt x="3730752" y="49037"/>
                  </a:cubicBezTo>
                  <a:cubicBezTo>
                    <a:pt x="3795005" y="30679"/>
                    <a:pt x="3758692" y="38184"/>
                    <a:pt x="3840480" y="30749"/>
                  </a:cubicBezTo>
                  <a:cubicBezTo>
                    <a:pt x="3852672" y="26685"/>
                    <a:pt x="3864588" y="21674"/>
                    <a:pt x="3877056" y="18557"/>
                  </a:cubicBezTo>
                  <a:cubicBezTo>
                    <a:pt x="3906899" y="11096"/>
                    <a:pt x="3953749" y="9358"/>
                    <a:pt x="3980688" y="6365"/>
                  </a:cubicBezTo>
                  <a:cubicBezTo>
                    <a:pt x="3994969" y="4778"/>
                    <a:pt x="4009136" y="2301"/>
                    <a:pt x="4023360" y="269"/>
                  </a:cubicBezTo>
                  <a:cubicBezTo>
                    <a:pt x="4029449" y="573"/>
                    <a:pt x="4147314" y="-4471"/>
                    <a:pt x="4181856" y="18557"/>
                  </a:cubicBezTo>
                  <a:cubicBezTo>
                    <a:pt x="4187952" y="22621"/>
                    <a:pt x="4193449" y="27773"/>
                    <a:pt x="4200144" y="30749"/>
                  </a:cubicBezTo>
                  <a:cubicBezTo>
                    <a:pt x="4211888" y="35968"/>
                    <a:pt x="4236720" y="42941"/>
                    <a:pt x="4236720" y="42941"/>
                  </a:cubicBezTo>
                  <a:cubicBezTo>
                    <a:pt x="4240784" y="51069"/>
                    <a:pt x="4245332" y="58972"/>
                    <a:pt x="4248912" y="67325"/>
                  </a:cubicBezTo>
                  <a:cubicBezTo>
                    <a:pt x="4251443" y="73231"/>
                    <a:pt x="4252134" y="79866"/>
                    <a:pt x="4255008" y="85613"/>
                  </a:cubicBezTo>
                  <a:cubicBezTo>
                    <a:pt x="4258285" y="92166"/>
                    <a:pt x="4263136" y="97805"/>
                    <a:pt x="4267200" y="103901"/>
                  </a:cubicBezTo>
                  <a:cubicBezTo>
                    <a:pt x="4269232" y="112029"/>
                    <a:pt x="4270354" y="120440"/>
                    <a:pt x="4273296" y="128285"/>
                  </a:cubicBezTo>
                  <a:cubicBezTo>
                    <a:pt x="4276487" y="136794"/>
                    <a:pt x="4285204" y="143586"/>
                    <a:pt x="4285488" y="152669"/>
                  </a:cubicBezTo>
                  <a:cubicBezTo>
                    <a:pt x="4287266" y="209573"/>
                    <a:pt x="4283057" y="266543"/>
                    <a:pt x="4279392" y="323357"/>
                  </a:cubicBezTo>
                  <a:cubicBezTo>
                    <a:pt x="4278978" y="329769"/>
                    <a:pt x="4276170" y="335898"/>
                    <a:pt x="4273296" y="341645"/>
                  </a:cubicBezTo>
                  <a:cubicBezTo>
                    <a:pt x="4270019" y="348198"/>
                    <a:pt x="4265168" y="353837"/>
                    <a:pt x="4261104" y="359933"/>
                  </a:cubicBezTo>
                  <a:cubicBezTo>
                    <a:pt x="4244978" y="424436"/>
                    <a:pt x="4266872" y="348478"/>
                    <a:pt x="4242816" y="402605"/>
                  </a:cubicBezTo>
                  <a:cubicBezTo>
                    <a:pt x="4237597" y="414349"/>
                    <a:pt x="4239711" y="430094"/>
                    <a:pt x="4230624" y="439181"/>
                  </a:cubicBezTo>
                  <a:cubicBezTo>
                    <a:pt x="4218432" y="451373"/>
                    <a:pt x="4209470" y="468046"/>
                    <a:pt x="4194048" y="475757"/>
                  </a:cubicBezTo>
                  <a:cubicBezTo>
                    <a:pt x="4113176" y="516193"/>
                    <a:pt x="4214164" y="467136"/>
                    <a:pt x="4151376" y="494045"/>
                  </a:cubicBezTo>
                  <a:cubicBezTo>
                    <a:pt x="4138273" y="499660"/>
                    <a:pt x="4123572" y="510046"/>
                    <a:pt x="4108704" y="512333"/>
                  </a:cubicBezTo>
                  <a:cubicBezTo>
                    <a:pt x="4088520" y="515438"/>
                    <a:pt x="4068064" y="516397"/>
                    <a:pt x="4047744" y="518429"/>
                  </a:cubicBezTo>
                  <a:cubicBezTo>
                    <a:pt x="3989058" y="533100"/>
                    <a:pt x="3994435" y="533047"/>
                    <a:pt x="3895344" y="536717"/>
                  </a:cubicBezTo>
                  <a:lnTo>
                    <a:pt x="3730752" y="542813"/>
                  </a:lnTo>
                  <a:cubicBezTo>
                    <a:pt x="3679952" y="546877"/>
                    <a:pt x="3627793" y="542645"/>
                    <a:pt x="3578352" y="555005"/>
                  </a:cubicBezTo>
                  <a:cubicBezTo>
                    <a:pt x="3510302" y="572017"/>
                    <a:pt x="3597274" y="551431"/>
                    <a:pt x="3444240" y="573293"/>
                  </a:cubicBezTo>
                  <a:cubicBezTo>
                    <a:pt x="3423726" y="576224"/>
                    <a:pt x="3403794" y="582554"/>
                    <a:pt x="3383280" y="585485"/>
                  </a:cubicBezTo>
                  <a:lnTo>
                    <a:pt x="3340608" y="591581"/>
                  </a:lnTo>
                  <a:cubicBezTo>
                    <a:pt x="3262141" y="617737"/>
                    <a:pt x="3342483" y="592636"/>
                    <a:pt x="3273552" y="609869"/>
                  </a:cubicBezTo>
                  <a:cubicBezTo>
                    <a:pt x="3267318" y="611427"/>
                    <a:pt x="3261640" y="615168"/>
                    <a:pt x="3255264" y="615965"/>
                  </a:cubicBezTo>
                  <a:cubicBezTo>
                    <a:pt x="3228975" y="619251"/>
                    <a:pt x="3202432" y="620029"/>
                    <a:pt x="3176016" y="622061"/>
                  </a:cubicBezTo>
                  <a:cubicBezTo>
                    <a:pt x="3169920" y="624093"/>
                    <a:pt x="3163962" y="626599"/>
                    <a:pt x="3157728" y="628157"/>
                  </a:cubicBezTo>
                  <a:cubicBezTo>
                    <a:pt x="3147676" y="630670"/>
                    <a:pt x="3137442" y="632400"/>
                    <a:pt x="3127248" y="634253"/>
                  </a:cubicBezTo>
                  <a:cubicBezTo>
                    <a:pt x="3096235" y="639892"/>
                    <a:pt x="3079966" y="641878"/>
                    <a:pt x="3048000" y="646445"/>
                  </a:cubicBezTo>
                  <a:cubicBezTo>
                    <a:pt x="3033505" y="651277"/>
                    <a:pt x="3020637" y="656086"/>
                    <a:pt x="3005328" y="658637"/>
                  </a:cubicBezTo>
                  <a:cubicBezTo>
                    <a:pt x="2989168" y="661330"/>
                    <a:pt x="2972816" y="662701"/>
                    <a:pt x="2956560" y="664733"/>
                  </a:cubicBezTo>
                  <a:cubicBezTo>
                    <a:pt x="2897564" y="688331"/>
                    <a:pt x="2956178" y="668028"/>
                    <a:pt x="2871216" y="683021"/>
                  </a:cubicBezTo>
                  <a:cubicBezTo>
                    <a:pt x="2854715" y="685933"/>
                    <a:pt x="2838976" y="692458"/>
                    <a:pt x="2822448" y="695213"/>
                  </a:cubicBezTo>
                  <a:cubicBezTo>
                    <a:pt x="2810256" y="697245"/>
                    <a:pt x="2797863" y="698311"/>
                    <a:pt x="2785872" y="701309"/>
                  </a:cubicBezTo>
                  <a:cubicBezTo>
                    <a:pt x="2773404" y="704426"/>
                    <a:pt x="2761818" y="710611"/>
                    <a:pt x="2749296" y="713501"/>
                  </a:cubicBezTo>
                  <a:cubicBezTo>
                    <a:pt x="2735296" y="716732"/>
                    <a:pt x="2720848" y="717565"/>
                    <a:pt x="2706624" y="719597"/>
                  </a:cubicBezTo>
                  <a:cubicBezTo>
                    <a:pt x="2661338" y="734692"/>
                    <a:pt x="2664995" y="735154"/>
                    <a:pt x="2609088" y="743981"/>
                  </a:cubicBezTo>
                  <a:cubicBezTo>
                    <a:pt x="2590913" y="746851"/>
                    <a:pt x="2572399" y="747207"/>
                    <a:pt x="2554224" y="750077"/>
                  </a:cubicBezTo>
                  <a:cubicBezTo>
                    <a:pt x="2533755" y="753309"/>
                    <a:pt x="2513757" y="759195"/>
                    <a:pt x="2493264" y="762269"/>
                  </a:cubicBezTo>
                  <a:cubicBezTo>
                    <a:pt x="2473069" y="765298"/>
                    <a:pt x="2452613" y="766227"/>
                    <a:pt x="2432304" y="768365"/>
                  </a:cubicBezTo>
                  <a:cubicBezTo>
                    <a:pt x="2308474" y="781400"/>
                    <a:pt x="2455172" y="767961"/>
                    <a:pt x="2243328" y="786653"/>
                  </a:cubicBezTo>
                  <a:cubicBezTo>
                    <a:pt x="2218954" y="788804"/>
                    <a:pt x="2194495" y="790047"/>
                    <a:pt x="2170176" y="792749"/>
                  </a:cubicBezTo>
                  <a:lnTo>
                    <a:pt x="2115312" y="798845"/>
                  </a:lnTo>
                  <a:lnTo>
                    <a:pt x="2066544" y="804941"/>
                  </a:lnTo>
                  <a:cubicBezTo>
                    <a:pt x="1984066" y="813623"/>
                    <a:pt x="2022419" y="807040"/>
                    <a:pt x="1956816" y="817133"/>
                  </a:cubicBezTo>
                  <a:cubicBezTo>
                    <a:pt x="1944600" y="819012"/>
                    <a:pt x="1932231" y="820231"/>
                    <a:pt x="1920240" y="823229"/>
                  </a:cubicBezTo>
                  <a:cubicBezTo>
                    <a:pt x="1895140" y="829504"/>
                    <a:pt x="1883469" y="837889"/>
                    <a:pt x="1859280" y="841517"/>
                  </a:cubicBezTo>
                  <a:cubicBezTo>
                    <a:pt x="1773483" y="854387"/>
                    <a:pt x="1759574" y="853864"/>
                    <a:pt x="1676400" y="859805"/>
                  </a:cubicBezTo>
                  <a:cubicBezTo>
                    <a:pt x="1611376" y="857773"/>
                    <a:pt x="1546202" y="858575"/>
                    <a:pt x="1481328" y="853709"/>
                  </a:cubicBezTo>
                  <a:cubicBezTo>
                    <a:pt x="1464619" y="852456"/>
                    <a:pt x="1449088" y="844272"/>
                    <a:pt x="1432560" y="841517"/>
                  </a:cubicBezTo>
                  <a:cubicBezTo>
                    <a:pt x="1420368" y="839485"/>
                    <a:pt x="1407927" y="838606"/>
                    <a:pt x="1395984" y="835421"/>
                  </a:cubicBezTo>
                  <a:cubicBezTo>
                    <a:pt x="1377358" y="830454"/>
                    <a:pt x="1359822" y="821808"/>
                    <a:pt x="1341120" y="817133"/>
                  </a:cubicBezTo>
                  <a:cubicBezTo>
                    <a:pt x="1264892" y="798076"/>
                    <a:pt x="1359666" y="822432"/>
                    <a:pt x="1298448" y="804941"/>
                  </a:cubicBezTo>
                  <a:cubicBezTo>
                    <a:pt x="1290392" y="802639"/>
                    <a:pt x="1282192" y="800877"/>
                    <a:pt x="1274064" y="798845"/>
                  </a:cubicBezTo>
                  <a:cubicBezTo>
                    <a:pt x="1272032" y="792749"/>
                    <a:pt x="1271982" y="785575"/>
                    <a:pt x="1267968" y="780557"/>
                  </a:cubicBezTo>
                  <a:cubicBezTo>
                    <a:pt x="1256321" y="765998"/>
                    <a:pt x="1246117" y="769631"/>
                    <a:pt x="1231392" y="762269"/>
                  </a:cubicBezTo>
                  <a:cubicBezTo>
                    <a:pt x="1184123" y="738634"/>
                    <a:pt x="1240783" y="759303"/>
                    <a:pt x="1194816" y="743981"/>
                  </a:cubicBezTo>
                  <a:cubicBezTo>
                    <a:pt x="1168400" y="746013"/>
                    <a:pt x="1141881" y="746981"/>
                    <a:pt x="1115568" y="750077"/>
                  </a:cubicBezTo>
                  <a:cubicBezTo>
                    <a:pt x="1107247" y="751056"/>
                    <a:pt x="1099376" y="754418"/>
                    <a:pt x="1091184" y="756173"/>
                  </a:cubicBezTo>
                  <a:cubicBezTo>
                    <a:pt x="1070922" y="760515"/>
                    <a:pt x="1049883" y="761812"/>
                    <a:pt x="1030224" y="768365"/>
                  </a:cubicBezTo>
                  <a:cubicBezTo>
                    <a:pt x="1024128" y="770397"/>
                    <a:pt x="1018135" y="772770"/>
                    <a:pt x="1011936" y="774461"/>
                  </a:cubicBezTo>
                  <a:cubicBezTo>
                    <a:pt x="995770" y="778870"/>
                    <a:pt x="979064" y="781354"/>
                    <a:pt x="963168" y="786653"/>
                  </a:cubicBezTo>
                  <a:lnTo>
                    <a:pt x="926592" y="798845"/>
                  </a:lnTo>
                  <a:cubicBezTo>
                    <a:pt x="920496" y="800877"/>
                    <a:pt x="914538" y="803383"/>
                    <a:pt x="908304" y="804941"/>
                  </a:cubicBezTo>
                  <a:cubicBezTo>
                    <a:pt x="900176" y="806973"/>
                    <a:pt x="891976" y="808735"/>
                    <a:pt x="883920" y="811037"/>
                  </a:cubicBezTo>
                  <a:cubicBezTo>
                    <a:pt x="862783" y="817076"/>
                    <a:pt x="858771" y="820736"/>
                    <a:pt x="835152" y="829325"/>
                  </a:cubicBezTo>
                  <a:cubicBezTo>
                    <a:pt x="823074" y="833717"/>
                    <a:pt x="810768" y="837453"/>
                    <a:pt x="798576" y="841517"/>
                  </a:cubicBezTo>
                  <a:cubicBezTo>
                    <a:pt x="786384" y="845581"/>
                    <a:pt x="774468" y="850592"/>
                    <a:pt x="762000" y="853709"/>
                  </a:cubicBezTo>
                  <a:cubicBezTo>
                    <a:pt x="753872" y="855741"/>
                    <a:pt x="745461" y="856863"/>
                    <a:pt x="737616" y="859805"/>
                  </a:cubicBezTo>
                  <a:cubicBezTo>
                    <a:pt x="729107" y="862996"/>
                    <a:pt x="722048" y="869793"/>
                    <a:pt x="713232" y="871997"/>
                  </a:cubicBezTo>
                  <a:cubicBezTo>
                    <a:pt x="697339" y="875970"/>
                    <a:pt x="680720" y="876061"/>
                    <a:pt x="664464" y="878093"/>
                  </a:cubicBezTo>
                  <a:cubicBezTo>
                    <a:pt x="658368" y="880125"/>
                    <a:pt x="651923" y="881315"/>
                    <a:pt x="646176" y="884189"/>
                  </a:cubicBezTo>
                  <a:cubicBezTo>
                    <a:pt x="639623" y="887466"/>
                    <a:pt x="634839" y="894064"/>
                    <a:pt x="627888" y="896381"/>
                  </a:cubicBezTo>
                  <a:cubicBezTo>
                    <a:pt x="616162" y="900290"/>
                    <a:pt x="603432" y="900053"/>
                    <a:pt x="591312" y="902477"/>
                  </a:cubicBezTo>
                  <a:cubicBezTo>
                    <a:pt x="534299" y="913880"/>
                    <a:pt x="595120" y="903049"/>
                    <a:pt x="548640" y="914669"/>
                  </a:cubicBezTo>
                  <a:cubicBezTo>
                    <a:pt x="531600" y="918929"/>
                    <a:pt x="497889" y="924144"/>
                    <a:pt x="481584" y="926861"/>
                  </a:cubicBezTo>
                  <a:cubicBezTo>
                    <a:pt x="386184" y="965021"/>
                    <a:pt x="505470" y="918899"/>
                    <a:pt x="426720" y="945149"/>
                  </a:cubicBezTo>
                  <a:cubicBezTo>
                    <a:pt x="416339" y="948609"/>
                    <a:pt x="406797" y="954462"/>
                    <a:pt x="396240" y="957341"/>
                  </a:cubicBezTo>
                  <a:cubicBezTo>
                    <a:pt x="384315" y="960593"/>
                    <a:pt x="371856" y="961405"/>
                    <a:pt x="359664" y="963437"/>
                  </a:cubicBezTo>
                  <a:cubicBezTo>
                    <a:pt x="292233" y="997153"/>
                    <a:pt x="400088" y="945898"/>
                    <a:pt x="274320" y="987821"/>
                  </a:cubicBezTo>
                  <a:cubicBezTo>
                    <a:pt x="262128" y="991885"/>
                    <a:pt x="250421" y="997900"/>
                    <a:pt x="237744" y="1000013"/>
                  </a:cubicBezTo>
                  <a:cubicBezTo>
                    <a:pt x="190948" y="1007812"/>
                    <a:pt x="213288" y="1003685"/>
                    <a:pt x="170688" y="1012205"/>
                  </a:cubicBezTo>
                  <a:cubicBezTo>
                    <a:pt x="146304" y="1008141"/>
                    <a:pt x="121422" y="1006383"/>
                    <a:pt x="97536" y="1000013"/>
                  </a:cubicBezTo>
                  <a:cubicBezTo>
                    <a:pt x="90457" y="998125"/>
                    <a:pt x="85609" y="991456"/>
                    <a:pt x="79248" y="987821"/>
                  </a:cubicBezTo>
                  <a:cubicBezTo>
                    <a:pt x="71358" y="983312"/>
                    <a:pt x="62992" y="979693"/>
                    <a:pt x="54864" y="975629"/>
                  </a:cubicBezTo>
                  <a:cubicBezTo>
                    <a:pt x="50800" y="969533"/>
                    <a:pt x="47853" y="962522"/>
                    <a:pt x="42672" y="957341"/>
                  </a:cubicBezTo>
                  <a:cubicBezTo>
                    <a:pt x="37491" y="952160"/>
                    <a:pt x="28267" y="951362"/>
                    <a:pt x="24384" y="945149"/>
                  </a:cubicBezTo>
                  <a:cubicBezTo>
                    <a:pt x="17573" y="934251"/>
                    <a:pt x="15309" y="921041"/>
                    <a:pt x="12192" y="908573"/>
                  </a:cubicBezTo>
                  <a:cubicBezTo>
                    <a:pt x="2611" y="870250"/>
                    <a:pt x="7281" y="892483"/>
                    <a:pt x="0" y="841517"/>
                  </a:cubicBezTo>
                  <a:cubicBezTo>
                    <a:pt x="1748" y="824034"/>
                    <a:pt x="1207" y="784238"/>
                    <a:pt x="12192" y="762269"/>
                  </a:cubicBezTo>
                  <a:cubicBezTo>
                    <a:pt x="15469" y="755716"/>
                    <a:pt x="19203" y="749162"/>
                    <a:pt x="24384" y="743981"/>
                  </a:cubicBezTo>
                  <a:cubicBezTo>
                    <a:pt x="29565" y="738800"/>
                    <a:pt x="36576" y="735853"/>
                    <a:pt x="42672" y="731789"/>
                  </a:cubicBezTo>
                  <a:cubicBezTo>
                    <a:pt x="65024" y="698261"/>
                    <a:pt x="42672" y="726709"/>
                    <a:pt x="73152" y="701309"/>
                  </a:cubicBezTo>
                  <a:cubicBezTo>
                    <a:pt x="79775" y="695790"/>
                    <a:pt x="84635" y="688314"/>
                    <a:pt x="91440" y="683021"/>
                  </a:cubicBezTo>
                  <a:cubicBezTo>
                    <a:pt x="103006" y="674025"/>
                    <a:pt x="115824" y="666765"/>
                    <a:pt x="128016" y="658637"/>
                  </a:cubicBezTo>
                  <a:cubicBezTo>
                    <a:pt x="147995" y="645318"/>
                    <a:pt x="112776" y="655589"/>
                    <a:pt x="115824" y="652541"/>
                  </a:cubicBezTo>
                  <a:close/>
                </a:path>
              </a:pathLst>
            </a:cu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8414F9A9-2B0E-4DC6-AF74-CF5ED35A9F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9629" y="2801202"/>
            <a:ext cx="1262606" cy="88909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8E387F4-34CB-4DF9-ABB0-48137330AC2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9909"/>
          <a:stretch/>
        </p:blipFill>
        <p:spPr>
          <a:xfrm>
            <a:off x="5869629" y="2063084"/>
            <a:ext cx="968507" cy="47868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034B7F4-AE31-4106-84F8-1052173C9E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31701" y="1909763"/>
            <a:ext cx="438751" cy="785326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67056977-3905-4D89-AF58-6937940E391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45971" y="2722839"/>
            <a:ext cx="1420041" cy="96745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91B3FF36-020C-4930-973B-0C8CCDD21E2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64017" y="1914327"/>
            <a:ext cx="1501995" cy="776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9115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EC80D2-2476-2742-99AB-5866D3FBC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Accelerometers - acceleration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88D573-01B9-F446-8F6B-45BFFDA04F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8DE24E-6391-074B-B3CB-DA2AA3DB1BA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0DC430-FBA1-F94D-9C36-8CA5AF6445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4080" y="1430148"/>
            <a:ext cx="2983876" cy="9282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7DC8691-9044-C542-BCD9-A1EA59349E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3753" y="1430149"/>
            <a:ext cx="3249031" cy="9282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3A4E377-6051-764F-9BEB-3CCB0BA53B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3753" y="2530712"/>
            <a:ext cx="3249031" cy="89044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B49302A-F722-2C4D-8E71-3A7E4336E2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4079" y="2530710"/>
            <a:ext cx="2983876" cy="887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7898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EC80D2-2476-2742-99AB-5866D3FBC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Gyroscope - angular rate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88D573-01B9-F446-8F6B-45BFFDA04F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8DE24E-6391-074B-B3CB-DA2AA3DB1BA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6B64173-7887-F54C-B3EF-2EEC31D649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3652" y="1853742"/>
            <a:ext cx="4051470" cy="1138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184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EC80D2-2476-2742-99AB-5866D3FBC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 of MEMS IMUs</a:t>
            </a:r>
            <a:endParaRPr lang="en-K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88D573-01B9-F446-8F6B-45BFFDA04F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KR" dirty="0"/>
              <a:t>Games</a:t>
            </a:r>
          </a:p>
          <a:p>
            <a:r>
              <a:rPr lang="en-KR" dirty="0"/>
              <a:t>Smartphones</a:t>
            </a:r>
          </a:p>
          <a:p>
            <a:r>
              <a:rPr lang="en-KR" dirty="0"/>
              <a:t>Camera Stabilization</a:t>
            </a:r>
          </a:p>
          <a:p>
            <a:r>
              <a:rPr lang="en-GB" dirty="0"/>
              <a:t>E</a:t>
            </a:r>
            <a:r>
              <a:rPr lang="en-KR" dirty="0"/>
              <a:t>tc.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8DE24E-6391-074B-B3CB-DA2AA3DB1BA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  <p:pic>
        <p:nvPicPr>
          <p:cNvPr id="6" name="Picture 5" descr="788px-Wii_Remote_Image">
            <a:extLst>
              <a:ext uri="{FF2B5EF4-FFF2-40B4-BE49-F238E27FC236}">
                <a16:creationId xmlns:a16="http://schemas.microsoft.com/office/drawing/2014/main" id="{0E2834A6-5561-5249-BC7D-B1CE9AEAC2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6847" y="1249490"/>
            <a:ext cx="2126275" cy="1619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picture-12-300x246">
            <a:extLst>
              <a:ext uri="{FF2B5EF4-FFF2-40B4-BE49-F238E27FC236}">
                <a16:creationId xmlns:a16="http://schemas.microsoft.com/office/drawing/2014/main" id="{ABB54453-F0A6-D544-AE13-B0C6DE6A21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4097" y="3157116"/>
            <a:ext cx="1865697" cy="1530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9A30F97-FFD7-2541-B599-C3CB895A85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6847" y="3157116"/>
            <a:ext cx="2126275" cy="1530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4768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9E0A9-1020-244D-9274-1E3F5E567D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MEMS IMU Outputs</a:t>
            </a:r>
            <a:r>
              <a:rPr lang="ko-KR" altLang="en-US" dirty="0"/>
              <a:t> </a:t>
            </a:r>
            <a:r>
              <a:rPr lang="en-US" altLang="ko-KR" dirty="0"/>
              <a:t>–</a:t>
            </a:r>
            <a:r>
              <a:rPr lang="ko-KR" altLang="en-US" dirty="0"/>
              <a:t> </a:t>
            </a:r>
            <a:r>
              <a:rPr lang="en-US" altLang="ko-KR" dirty="0"/>
              <a:t>AX6</a:t>
            </a:r>
            <a:endParaRPr lang="en-K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13798FEA-D6AE-0843-93BD-14A50E6D7596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942798" y="1430148"/>
                <a:ext cx="6993452" cy="3033900"/>
              </a:xfrm>
            </p:spPr>
            <p:txBody>
              <a:bodyPr/>
              <a:lstStyle/>
              <a:p>
                <a:r>
                  <a:rPr lang="en-KR" dirty="0"/>
                  <a:t>Dimensions (w/h/d) – 23 x 32.5 x 8.9 (mm)</a:t>
                </a:r>
              </a:p>
              <a:p>
                <a:r>
                  <a:rPr lang="en-KR" dirty="0"/>
                  <a:t>Sampling rate –12.5</a:t>
                </a:r>
                <a:r>
                  <a:rPr lang="en-KR" i="1" dirty="0"/>
                  <a:t> ~ 1600 Hz</a:t>
                </a:r>
              </a:p>
              <a:p>
                <a:r>
                  <a:rPr lang="en-KR" dirty="0"/>
                  <a:t>Memory – 1024 Mb</a:t>
                </a:r>
              </a:p>
              <a:p>
                <a:r>
                  <a:rPr lang="en-KR" dirty="0"/>
                  <a:t>Sensor resolution – 16bit </a:t>
                </a:r>
              </a:p>
              <a:p>
                <a:r>
                  <a:rPr lang="en-KR" dirty="0"/>
                  <a:t>Triaxial accelerometer</a:t>
                </a:r>
                <a:endParaRPr lang="en-KR" i="1" dirty="0"/>
              </a:p>
              <a:p>
                <a:pPr marL="114300" indent="0">
                  <a:buNone/>
                </a:pPr>
                <a:r>
                  <a:rPr lang="en-KR" dirty="0"/>
                  <a:t>    – range: </a:t>
                </a:r>
                <a14:m>
                  <m:oMath xmlns:m="http://schemas.openxmlformats.org/officeDocument/2006/math">
                    <m:r>
                      <a:rPr lang="en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</m:oMath>
                </a14:m>
                <a:r>
                  <a:rPr lang="en-KR" dirty="0"/>
                  <a:t> 2 / 4 / 8 / 16 g</a:t>
                </a:r>
              </a:p>
              <a:p>
                <a:r>
                  <a:rPr lang="en-KR" dirty="0"/>
                  <a:t>Triaxial gryoscope</a:t>
                </a:r>
                <a:endParaRPr lang="en-KR" i="1" dirty="0"/>
              </a:p>
              <a:p>
                <a:pPr marL="114300" indent="0">
                  <a:buNone/>
                </a:pPr>
                <a:r>
                  <a:rPr lang="en-KR" dirty="0"/>
                  <a:t>    – range: </a:t>
                </a:r>
                <a14:m>
                  <m:oMath xmlns:m="http://schemas.openxmlformats.org/officeDocument/2006/math">
                    <m:r>
                      <a:rPr lang="en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 </m:t>
                    </m:r>
                  </m:oMath>
                </a14:m>
                <a:r>
                  <a:rPr lang="en-KR" dirty="0"/>
                  <a:t>125 / 250 / 500 / 1000 / 2000 dps</a:t>
                </a:r>
              </a:p>
              <a:p>
                <a:endParaRPr lang="en-KR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13798FEA-D6AE-0843-93BD-14A50E6D759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942798" y="1430148"/>
                <a:ext cx="6993452" cy="3033900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BC2DF1-E219-A445-BEB1-EE115993B8B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E3BD87-9602-F046-8AA4-4975CE6E681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12" r="7812" b="5022"/>
          <a:stretch/>
        </p:blipFill>
        <p:spPr>
          <a:xfrm>
            <a:off x="7090828" y="1056342"/>
            <a:ext cx="1920240" cy="158724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987A632-F14F-274A-AD51-6BB727CF47D0}"/>
                  </a:ext>
                </a:extLst>
              </p:cNvPr>
              <p:cNvSpPr txBox="1"/>
              <p:nvPr/>
            </p:nvSpPr>
            <p:spPr>
              <a:xfrm>
                <a:off x="2442755" y="2645228"/>
                <a:ext cx="18434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K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</m:t>
                      </m:r>
                    </m:oMath>
                  </m:oMathPara>
                </a14:m>
                <a:endParaRPr lang="en-K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987A632-F14F-274A-AD51-6BB727CF47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2755" y="2645228"/>
                <a:ext cx="184346" cy="215444"/>
              </a:xfrm>
              <a:prstGeom prst="rect">
                <a:avLst/>
              </a:prstGeom>
              <a:blipFill>
                <a:blip r:embed="rId4"/>
                <a:stretch>
                  <a:fillRect l="-20000" r="-26667" b="-16667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313799B6-8BAF-044A-A5F8-2EC167857E6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856" t="5969" r="10381" b="5397"/>
          <a:stretch/>
        </p:blipFill>
        <p:spPr>
          <a:xfrm>
            <a:off x="7098934" y="2717069"/>
            <a:ext cx="1928346" cy="1587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541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9E0A9-1020-244D-9274-1E3F5E567D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Capabilities of AX6</a:t>
            </a:r>
            <a:endParaRPr lang="en-K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798FEA-D6AE-0843-93BD-14A50E6D75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42798" y="1430148"/>
            <a:ext cx="6993452" cy="3033900"/>
          </a:xfrm>
        </p:spPr>
        <p:txBody>
          <a:bodyPr/>
          <a:lstStyle/>
          <a:p>
            <a:endParaRPr lang="en-K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BC2DF1-E219-A445-BEB1-EE115993B8B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7584C3-6987-4B4B-940F-A424C8DA5F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7750" y="1523637"/>
            <a:ext cx="6692900" cy="161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3165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9AF8BB-98A1-1343-8586-8D3765EAD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Euler angle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BD0070-A77C-8A4E-9062-B5D6EE5FEA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F20AEC-DE02-D545-AC30-DF0FBFF38A7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67123B-241D-EC4F-A6DD-C1B8EE26E3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7440" y="1482639"/>
            <a:ext cx="2328938" cy="22659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8BB8DE2-CE83-9647-8971-6DF1609BC7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8897" y="1482639"/>
            <a:ext cx="3934019" cy="226599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91E681F-BAF0-0240-BAB3-2BC8F91FCE5F}"/>
              </a:ext>
            </a:extLst>
          </p:cNvPr>
          <p:cNvSpPr/>
          <p:nvPr/>
        </p:nvSpPr>
        <p:spPr>
          <a:xfrm>
            <a:off x="1356933" y="4202438"/>
            <a:ext cx="74588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tx1"/>
                </a:solidFill>
              </a:rPr>
              <a:t>pitch = 180 * atan2(</a:t>
            </a:r>
            <a:r>
              <a:rPr lang="en-GB" dirty="0" err="1">
                <a:solidFill>
                  <a:schemeClr val="tx1"/>
                </a:solidFill>
              </a:rPr>
              <a:t>accelX</a:t>
            </a:r>
            <a:r>
              <a:rPr lang="en-GB" dirty="0">
                <a:solidFill>
                  <a:schemeClr val="tx1"/>
                </a:solidFill>
              </a:rPr>
              <a:t>, sqrt(</a:t>
            </a:r>
            <a:r>
              <a:rPr lang="en-GB" dirty="0" err="1">
                <a:solidFill>
                  <a:schemeClr val="tx1"/>
                </a:solidFill>
              </a:rPr>
              <a:t>accelY</a:t>
            </a:r>
            <a:r>
              <a:rPr lang="en-GB" dirty="0">
                <a:solidFill>
                  <a:schemeClr val="tx1"/>
                </a:solidFill>
              </a:rPr>
              <a:t>*</a:t>
            </a:r>
            <a:r>
              <a:rPr lang="en-GB" dirty="0" err="1">
                <a:solidFill>
                  <a:schemeClr val="tx1"/>
                </a:solidFill>
              </a:rPr>
              <a:t>accelY</a:t>
            </a:r>
            <a:r>
              <a:rPr lang="en-GB" dirty="0">
                <a:solidFill>
                  <a:schemeClr val="tx1"/>
                </a:solidFill>
              </a:rPr>
              <a:t> + </a:t>
            </a:r>
            <a:r>
              <a:rPr lang="en-GB" dirty="0" err="1">
                <a:solidFill>
                  <a:schemeClr val="tx1"/>
                </a:solidFill>
              </a:rPr>
              <a:t>accelZ</a:t>
            </a:r>
            <a:r>
              <a:rPr lang="en-GB" dirty="0">
                <a:solidFill>
                  <a:schemeClr val="tx1"/>
                </a:solidFill>
              </a:rPr>
              <a:t>*</a:t>
            </a:r>
            <a:r>
              <a:rPr lang="en-GB" dirty="0" err="1">
                <a:solidFill>
                  <a:schemeClr val="tx1"/>
                </a:solidFill>
              </a:rPr>
              <a:t>accelZ</a:t>
            </a:r>
            <a:r>
              <a:rPr lang="en-GB" dirty="0">
                <a:solidFill>
                  <a:schemeClr val="tx1"/>
                </a:solidFill>
              </a:rPr>
              <a:t>))/PI;</a:t>
            </a:r>
          </a:p>
          <a:p>
            <a:r>
              <a:rPr lang="en-GB" dirty="0">
                <a:solidFill>
                  <a:schemeClr val="tx1"/>
                </a:solidFill>
              </a:rPr>
              <a:t>roll = 180 * atan2(</a:t>
            </a:r>
            <a:r>
              <a:rPr lang="en-GB" dirty="0" err="1">
                <a:solidFill>
                  <a:schemeClr val="tx1"/>
                </a:solidFill>
              </a:rPr>
              <a:t>accelY</a:t>
            </a:r>
            <a:r>
              <a:rPr lang="en-GB" dirty="0">
                <a:solidFill>
                  <a:schemeClr val="tx1"/>
                </a:solidFill>
              </a:rPr>
              <a:t>, sqrt(</a:t>
            </a:r>
            <a:r>
              <a:rPr lang="en-GB" dirty="0" err="1">
                <a:solidFill>
                  <a:schemeClr val="tx1"/>
                </a:solidFill>
              </a:rPr>
              <a:t>accelX</a:t>
            </a:r>
            <a:r>
              <a:rPr lang="en-GB" dirty="0">
                <a:solidFill>
                  <a:schemeClr val="tx1"/>
                </a:solidFill>
              </a:rPr>
              <a:t>*</a:t>
            </a:r>
            <a:r>
              <a:rPr lang="en-GB" dirty="0" err="1">
                <a:solidFill>
                  <a:schemeClr val="tx1"/>
                </a:solidFill>
              </a:rPr>
              <a:t>accelX</a:t>
            </a:r>
            <a:r>
              <a:rPr lang="en-GB" dirty="0">
                <a:solidFill>
                  <a:schemeClr val="tx1"/>
                </a:solidFill>
              </a:rPr>
              <a:t> + </a:t>
            </a:r>
            <a:r>
              <a:rPr lang="en-GB" dirty="0" err="1">
                <a:solidFill>
                  <a:schemeClr val="tx1"/>
                </a:solidFill>
              </a:rPr>
              <a:t>accelZ</a:t>
            </a:r>
            <a:r>
              <a:rPr lang="en-GB" dirty="0">
                <a:solidFill>
                  <a:schemeClr val="tx1"/>
                </a:solidFill>
              </a:rPr>
              <a:t>*</a:t>
            </a:r>
            <a:r>
              <a:rPr lang="en-GB" dirty="0" err="1">
                <a:solidFill>
                  <a:schemeClr val="tx1"/>
                </a:solidFill>
              </a:rPr>
              <a:t>accelZ</a:t>
            </a:r>
            <a:r>
              <a:rPr lang="en-GB" dirty="0">
                <a:solidFill>
                  <a:schemeClr val="tx1"/>
                </a:solidFill>
              </a:rPr>
              <a:t>))/PI;</a:t>
            </a:r>
            <a:endParaRPr lang="en-K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58422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78A89F-4610-7341-A93F-01973A502F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R" dirty="0"/>
              <a:t>Example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3C784A-916F-CD44-9C5A-E22984D297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D9E860-AA3D-9044-82C3-C0174F88976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31FB75E-255C-7048-B096-835D346BD872}"/>
              </a:ext>
            </a:extLst>
          </p:cNvPr>
          <p:cNvGrpSpPr/>
          <p:nvPr/>
        </p:nvGrpSpPr>
        <p:grpSpPr>
          <a:xfrm>
            <a:off x="235132" y="1548749"/>
            <a:ext cx="7883434" cy="1827125"/>
            <a:chOff x="235132" y="1548749"/>
            <a:chExt cx="7883434" cy="182712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6DFF436-B4AA-0148-80D7-CE392DD1DA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10025"/>
            <a:stretch/>
          </p:blipFill>
          <p:spPr>
            <a:xfrm>
              <a:off x="1025434" y="1548749"/>
              <a:ext cx="7093132" cy="1827125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9A26418-C7A5-C84F-A703-7336C05928D6}"/>
                </a:ext>
              </a:extLst>
            </p:cNvPr>
            <p:cNvSpPr txBox="1"/>
            <p:nvPr/>
          </p:nvSpPr>
          <p:spPr>
            <a:xfrm>
              <a:off x="236599" y="1548749"/>
              <a:ext cx="78883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KR" sz="1200" dirty="0">
                  <a:solidFill>
                    <a:schemeClr val="tx1"/>
                  </a:solidFill>
                </a:rPr>
                <a:t>X – axis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77E1561-2133-3544-9A52-7CC9BB2EE1AD}"/>
                </a:ext>
              </a:extLst>
            </p:cNvPr>
            <p:cNvSpPr txBox="1"/>
            <p:nvPr/>
          </p:nvSpPr>
          <p:spPr>
            <a:xfrm>
              <a:off x="235132" y="2033453"/>
              <a:ext cx="790302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KR" sz="1100" dirty="0">
                  <a:solidFill>
                    <a:schemeClr val="tx1"/>
                  </a:solidFill>
                </a:rPr>
                <a:t>Y – axis</a:t>
              </a:r>
            </a:p>
            <a:p>
              <a:pPr algn="ctr"/>
              <a:r>
                <a:rPr lang="en-KR" sz="1100" dirty="0">
                  <a:solidFill>
                    <a:schemeClr val="tx1"/>
                  </a:solidFill>
                </a:rPr>
                <a:t>(gravity cdompensated)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01FD02F-9D93-C14B-9965-A5EDD2C55747}"/>
                </a:ext>
              </a:extLst>
            </p:cNvPr>
            <p:cNvSpPr txBox="1"/>
            <p:nvPr/>
          </p:nvSpPr>
          <p:spPr>
            <a:xfrm>
              <a:off x="235132" y="2984361"/>
              <a:ext cx="79030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KR" sz="1100" dirty="0">
                  <a:solidFill>
                    <a:schemeClr val="tx1"/>
                  </a:solidFill>
                </a:rPr>
                <a:t>Z – axix</a:t>
              </a:r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6F54C749-A26C-964A-B604-E98A0946DC6B}"/>
              </a:ext>
            </a:extLst>
          </p:cNvPr>
          <p:cNvSpPr/>
          <p:nvPr/>
        </p:nvSpPr>
        <p:spPr>
          <a:xfrm>
            <a:off x="1025434" y="1548749"/>
            <a:ext cx="692332" cy="2415828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D2E3CFF-6685-7F46-A3C9-EFD3AAD71CC0}"/>
              </a:ext>
            </a:extLst>
          </p:cNvPr>
          <p:cNvSpPr/>
          <p:nvPr/>
        </p:nvSpPr>
        <p:spPr>
          <a:xfrm>
            <a:off x="1743890" y="1548748"/>
            <a:ext cx="587830" cy="2415828"/>
          </a:xfrm>
          <a:prstGeom prst="rect">
            <a:avLst/>
          </a:prstGeom>
          <a:noFill/>
          <a:ln w="127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2713DDD-9BA9-8D4D-AEE0-C1427FE5A342}"/>
              </a:ext>
            </a:extLst>
          </p:cNvPr>
          <p:cNvSpPr/>
          <p:nvPr/>
        </p:nvSpPr>
        <p:spPr>
          <a:xfrm>
            <a:off x="2360021" y="1548748"/>
            <a:ext cx="587830" cy="2415828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C69F06D-82A3-CB4B-8EF8-FBEE91000A39}"/>
              </a:ext>
            </a:extLst>
          </p:cNvPr>
          <p:cNvSpPr/>
          <p:nvPr/>
        </p:nvSpPr>
        <p:spPr>
          <a:xfrm>
            <a:off x="2969621" y="1551947"/>
            <a:ext cx="472442" cy="2415828"/>
          </a:xfrm>
          <a:prstGeom prst="rect">
            <a:avLst/>
          </a:prstGeom>
          <a:noFill/>
          <a:ln w="127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F9A8C2B-3520-5146-980C-D74A5729004C}"/>
              </a:ext>
            </a:extLst>
          </p:cNvPr>
          <p:cNvSpPr/>
          <p:nvPr/>
        </p:nvSpPr>
        <p:spPr>
          <a:xfrm>
            <a:off x="3459525" y="1548748"/>
            <a:ext cx="817093" cy="2415828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87AAB1E-E0D7-6A47-9055-8BB2C48ECC7C}"/>
              </a:ext>
            </a:extLst>
          </p:cNvPr>
          <p:cNvSpPr/>
          <p:nvPr/>
        </p:nvSpPr>
        <p:spPr>
          <a:xfrm>
            <a:off x="4740347" y="1548748"/>
            <a:ext cx="426013" cy="2415828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1E21206-2260-FF42-9D7E-3BA06C02C223}"/>
              </a:ext>
            </a:extLst>
          </p:cNvPr>
          <p:cNvSpPr/>
          <p:nvPr/>
        </p:nvSpPr>
        <p:spPr>
          <a:xfrm>
            <a:off x="4296872" y="1548748"/>
            <a:ext cx="426013" cy="2415828"/>
          </a:xfrm>
          <a:prstGeom prst="rect">
            <a:avLst/>
          </a:prstGeom>
          <a:noFill/>
          <a:ln w="127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5B395AC-A7BA-A148-958B-18B8C22BC371}"/>
              </a:ext>
            </a:extLst>
          </p:cNvPr>
          <p:cNvSpPr/>
          <p:nvPr/>
        </p:nvSpPr>
        <p:spPr>
          <a:xfrm>
            <a:off x="5197083" y="1548748"/>
            <a:ext cx="504854" cy="2415828"/>
          </a:xfrm>
          <a:prstGeom prst="rect">
            <a:avLst/>
          </a:prstGeom>
          <a:noFill/>
          <a:ln w="127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9BD9CE7-FB53-8248-B4F5-57B2519B6DC9}"/>
              </a:ext>
            </a:extLst>
          </p:cNvPr>
          <p:cNvSpPr/>
          <p:nvPr/>
        </p:nvSpPr>
        <p:spPr>
          <a:xfrm>
            <a:off x="5719598" y="1548748"/>
            <a:ext cx="576700" cy="2415828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1DE5B74-3AD9-924B-A04A-B431030CC505}"/>
              </a:ext>
            </a:extLst>
          </p:cNvPr>
          <p:cNvSpPr/>
          <p:nvPr/>
        </p:nvSpPr>
        <p:spPr>
          <a:xfrm>
            <a:off x="6320490" y="1548748"/>
            <a:ext cx="530978" cy="2415828"/>
          </a:xfrm>
          <a:prstGeom prst="rect">
            <a:avLst/>
          </a:prstGeom>
          <a:noFill/>
          <a:ln w="127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6FBEA69-B6DC-D542-A0E2-44B8E36FC0AD}"/>
              </a:ext>
            </a:extLst>
          </p:cNvPr>
          <p:cNvSpPr/>
          <p:nvPr/>
        </p:nvSpPr>
        <p:spPr>
          <a:xfrm>
            <a:off x="6875660" y="1565009"/>
            <a:ext cx="472442" cy="2415828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0CDF572-C169-3148-8646-180EF4D7660F}"/>
              </a:ext>
            </a:extLst>
          </p:cNvPr>
          <p:cNvSpPr/>
          <p:nvPr/>
        </p:nvSpPr>
        <p:spPr>
          <a:xfrm>
            <a:off x="7376687" y="1565009"/>
            <a:ext cx="609316" cy="2415828"/>
          </a:xfrm>
          <a:prstGeom prst="rect">
            <a:avLst/>
          </a:prstGeom>
          <a:noFill/>
          <a:ln w="127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EB3B06F-9A62-E442-9345-8DE133E3809E}"/>
              </a:ext>
            </a:extLst>
          </p:cNvPr>
          <p:cNvSpPr txBox="1"/>
          <p:nvPr/>
        </p:nvSpPr>
        <p:spPr>
          <a:xfrm>
            <a:off x="984324" y="3444217"/>
            <a:ext cx="7888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원위치</a:t>
            </a:r>
            <a:endParaRPr lang="en-KR" sz="1100" dirty="0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8BFB87E-EC31-794A-B7AC-07DC2ED4889D}"/>
              </a:ext>
            </a:extLst>
          </p:cNvPr>
          <p:cNvSpPr txBox="1"/>
          <p:nvPr/>
        </p:nvSpPr>
        <p:spPr>
          <a:xfrm>
            <a:off x="2259518" y="3460087"/>
            <a:ext cx="7888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원위치</a:t>
            </a:r>
            <a:endParaRPr lang="en-KR" sz="1100" dirty="0">
              <a:solidFill>
                <a:schemeClr val="tx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59933D0-EB20-B24B-92D2-0FE55D68D44C}"/>
              </a:ext>
            </a:extLst>
          </p:cNvPr>
          <p:cNvSpPr txBox="1"/>
          <p:nvPr/>
        </p:nvSpPr>
        <p:spPr>
          <a:xfrm>
            <a:off x="3480784" y="3424823"/>
            <a:ext cx="7888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원위치</a:t>
            </a:r>
            <a:endParaRPr lang="en-KR" sz="1100" dirty="0">
              <a:solidFill>
                <a:schemeClr val="tx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E30226F-1FCF-7B41-ACB0-4985F6E70BED}"/>
              </a:ext>
            </a:extLst>
          </p:cNvPr>
          <p:cNvSpPr txBox="1"/>
          <p:nvPr/>
        </p:nvSpPr>
        <p:spPr>
          <a:xfrm>
            <a:off x="4550376" y="3393674"/>
            <a:ext cx="7888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원위치</a:t>
            </a:r>
            <a:endParaRPr lang="en-KR" sz="1100" dirty="0">
              <a:solidFill>
                <a:schemeClr val="tx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AAA36EC-0938-DD4A-934F-344D17EC2DA1}"/>
              </a:ext>
            </a:extLst>
          </p:cNvPr>
          <p:cNvSpPr txBox="1"/>
          <p:nvPr/>
        </p:nvSpPr>
        <p:spPr>
          <a:xfrm>
            <a:off x="5626593" y="3419969"/>
            <a:ext cx="7888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원위치</a:t>
            </a:r>
            <a:endParaRPr lang="en-KR" sz="1100" dirty="0">
              <a:solidFill>
                <a:schemeClr val="tx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48C457F-29A8-F042-B34E-AACFC69700AE}"/>
              </a:ext>
            </a:extLst>
          </p:cNvPr>
          <p:cNvSpPr txBox="1"/>
          <p:nvPr/>
        </p:nvSpPr>
        <p:spPr>
          <a:xfrm>
            <a:off x="6736904" y="3434436"/>
            <a:ext cx="7888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원위치</a:t>
            </a:r>
            <a:endParaRPr lang="en-KR" sz="1100" dirty="0">
              <a:solidFill>
                <a:schemeClr val="tx1"/>
              </a:solidFill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3F5232FB-4309-6245-8BF2-1802213DE8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347" t="23788" r="9401" b="39313"/>
          <a:stretch/>
        </p:blipFill>
        <p:spPr>
          <a:xfrm>
            <a:off x="1094120" y="4026996"/>
            <a:ext cx="558562" cy="441437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68A8D2B2-BDCB-9B41-BE90-593E774DF79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275" t="34286" r="19066" b="27719"/>
          <a:stretch/>
        </p:blipFill>
        <p:spPr>
          <a:xfrm>
            <a:off x="1773159" y="4016434"/>
            <a:ext cx="558561" cy="44452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FC9C6F32-77B2-484B-BA3A-3056E374B2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347" t="23788" r="9401" b="39313"/>
          <a:stretch/>
        </p:blipFill>
        <p:spPr>
          <a:xfrm>
            <a:off x="2389289" y="4023133"/>
            <a:ext cx="558562" cy="441437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A3625552-3C81-D746-A933-9F58953528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347" t="23788" r="9401" b="39313"/>
          <a:stretch/>
        </p:blipFill>
        <p:spPr>
          <a:xfrm>
            <a:off x="3617104" y="4001806"/>
            <a:ext cx="558562" cy="441437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DD521991-B777-B149-BB44-6EEF199B2A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347" t="23788" r="9401" b="39313"/>
          <a:stretch/>
        </p:blipFill>
        <p:spPr>
          <a:xfrm>
            <a:off x="4722885" y="4016434"/>
            <a:ext cx="558562" cy="441437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FD33EB5A-FDDF-5840-AEDC-098D703CC7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347" t="23788" r="9401" b="39313"/>
          <a:stretch/>
        </p:blipFill>
        <p:spPr>
          <a:xfrm>
            <a:off x="5739867" y="4022872"/>
            <a:ext cx="558562" cy="441437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0593E7FC-7921-3040-B27C-07A877B207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347" t="23788" r="9401" b="39313"/>
          <a:stretch/>
        </p:blipFill>
        <p:spPr>
          <a:xfrm>
            <a:off x="6871633" y="4006901"/>
            <a:ext cx="558562" cy="441437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49915F93-FA5E-414A-9AFB-AC2E6B4AAAB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1805" t="39535" r="17793" b="19619"/>
          <a:stretch/>
        </p:blipFill>
        <p:spPr>
          <a:xfrm>
            <a:off x="2992612" y="4023273"/>
            <a:ext cx="481997" cy="434598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DE13A647-AFBB-8244-B2B1-AE6596337BD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8159" t="35496" r="13516" b="26222"/>
          <a:stretch/>
        </p:blipFill>
        <p:spPr>
          <a:xfrm>
            <a:off x="4223480" y="4033570"/>
            <a:ext cx="442436" cy="387187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8524D07B-CC57-D642-8547-1F6E95F4F9B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0251" t="38476" r="27388" b="20615"/>
          <a:stretch/>
        </p:blipFill>
        <p:spPr>
          <a:xfrm>
            <a:off x="5308788" y="4033570"/>
            <a:ext cx="396005" cy="412528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967CD013-87BE-DE40-81A5-70081548EED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0952" t="27806" r="27388" b="28425"/>
          <a:stretch/>
        </p:blipFill>
        <p:spPr>
          <a:xfrm>
            <a:off x="6373423" y="4010249"/>
            <a:ext cx="422994" cy="59254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01512D1D-68E8-BF49-871D-2C1535473AF0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40929" t="30427" r="19725" b="24485"/>
          <a:stretch/>
        </p:blipFill>
        <p:spPr>
          <a:xfrm>
            <a:off x="7536458" y="4003806"/>
            <a:ext cx="363676" cy="555681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F60DDF6C-A5EB-B846-A219-68D8AF4F2DD1}"/>
              </a:ext>
            </a:extLst>
          </p:cNvPr>
          <p:cNvSpPr txBox="1"/>
          <p:nvPr/>
        </p:nvSpPr>
        <p:spPr>
          <a:xfrm>
            <a:off x="1655005" y="3383272"/>
            <a:ext cx="788835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x </a:t>
            </a:r>
            <a:r>
              <a:rPr lang="ko-KR" altLang="en-US" sz="1100" dirty="0">
                <a:solidFill>
                  <a:schemeClr val="tx1"/>
                </a:solidFill>
              </a:rPr>
              <a:t>축</a:t>
            </a:r>
            <a:r>
              <a:rPr lang="en-US" altLang="ko-KR" sz="1100" dirty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회전</a:t>
            </a:r>
            <a:endParaRPr lang="en-US" altLang="ko-KR" sz="1100" dirty="0">
              <a:solidFill>
                <a:schemeClr val="tx1"/>
              </a:solidFill>
            </a:endParaRPr>
          </a:p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 </a:t>
            </a:r>
            <a:r>
              <a:rPr lang="en-US" altLang="ko-KR" sz="1100" dirty="0">
                <a:solidFill>
                  <a:schemeClr val="tx1"/>
                </a:solidFill>
              </a:rPr>
              <a:t>-</a:t>
            </a:r>
            <a:r>
              <a:rPr lang="ko-KR" altLang="en-US" sz="1100" dirty="0">
                <a:solidFill>
                  <a:schemeClr val="tx1"/>
                </a:solidFill>
              </a:rPr>
              <a:t> 우</a:t>
            </a:r>
            <a:endParaRPr lang="en-KR" sz="1100" dirty="0">
              <a:solidFill>
                <a:schemeClr val="tx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91ED91C-687A-D74A-9414-DD0D53AA385E}"/>
              </a:ext>
            </a:extLst>
          </p:cNvPr>
          <p:cNvSpPr txBox="1"/>
          <p:nvPr/>
        </p:nvSpPr>
        <p:spPr>
          <a:xfrm>
            <a:off x="2824470" y="3372373"/>
            <a:ext cx="788835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x </a:t>
            </a:r>
            <a:r>
              <a:rPr lang="ko-KR" altLang="en-US" sz="1100" dirty="0">
                <a:solidFill>
                  <a:schemeClr val="tx1"/>
                </a:solidFill>
              </a:rPr>
              <a:t>축 </a:t>
            </a:r>
            <a:endParaRPr lang="en-US" altLang="ko-KR" sz="1100" dirty="0">
              <a:solidFill>
                <a:schemeClr val="tx1"/>
              </a:solidFill>
            </a:endParaRPr>
          </a:p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회전</a:t>
            </a:r>
            <a:endParaRPr lang="en-US" altLang="ko-KR" sz="1100" dirty="0">
              <a:solidFill>
                <a:schemeClr val="tx1"/>
              </a:solidFill>
            </a:endParaRPr>
          </a:p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 </a:t>
            </a:r>
            <a:r>
              <a:rPr lang="en-US" altLang="ko-KR" sz="1100" dirty="0">
                <a:solidFill>
                  <a:schemeClr val="tx1"/>
                </a:solidFill>
              </a:rPr>
              <a:t>-</a:t>
            </a:r>
            <a:r>
              <a:rPr lang="ko-KR" altLang="en-US" sz="1100" dirty="0">
                <a:solidFill>
                  <a:schemeClr val="tx1"/>
                </a:solidFill>
              </a:rPr>
              <a:t> 좌</a:t>
            </a:r>
            <a:endParaRPr lang="en-KR" sz="1100" dirty="0">
              <a:solidFill>
                <a:schemeClr val="tx1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50D9F72-C3E3-C84A-955C-3711E578664A}"/>
              </a:ext>
            </a:extLst>
          </p:cNvPr>
          <p:cNvSpPr txBox="1"/>
          <p:nvPr/>
        </p:nvSpPr>
        <p:spPr>
          <a:xfrm>
            <a:off x="4112301" y="3365066"/>
            <a:ext cx="788835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y </a:t>
            </a:r>
            <a:r>
              <a:rPr lang="ko-KR" altLang="en-US" sz="1100" dirty="0">
                <a:solidFill>
                  <a:schemeClr val="tx1"/>
                </a:solidFill>
              </a:rPr>
              <a:t>축 </a:t>
            </a:r>
            <a:endParaRPr lang="en-US" altLang="ko-KR" sz="1100" dirty="0">
              <a:solidFill>
                <a:schemeClr val="tx1"/>
              </a:solidFill>
            </a:endParaRPr>
          </a:p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회전</a:t>
            </a:r>
            <a:endParaRPr lang="en-US" altLang="ko-KR" sz="1100" dirty="0">
              <a:solidFill>
                <a:schemeClr val="tx1"/>
              </a:solidFill>
            </a:endParaRPr>
          </a:p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 </a:t>
            </a:r>
            <a:r>
              <a:rPr lang="en-US" altLang="ko-KR" sz="1100" dirty="0">
                <a:solidFill>
                  <a:schemeClr val="tx1"/>
                </a:solidFill>
              </a:rPr>
              <a:t>-</a:t>
            </a:r>
            <a:r>
              <a:rPr lang="ko-KR" altLang="en-US" sz="1100" dirty="0">
                <a:solidFill>
                  <a:schemeClr val="tx1"/>
                </a:solidFill>
              </a:rPr>
              <a:t> 우</a:t>
            </a:r>
            <a:endParaRPr lang="en-KR" sz="1100" dirty="0">
              <a:solidFill>
                <a:schemeClr val="tx1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CD07857-2E73-2049-9D87-11073EFBE084}"/>
              </a:ext>
            </a:extLst>
          </p:cNvPr>
          <p:cNvSpPr txBox="1"/>
          <p:nvPr/>
        </p:nvSpPr>
        <p:spPr>
          <a:xfrm>
            <a:off x="5086080" y="3376955"/>
            <a:ext cx="788835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y</a:t>
            </a:r>
            <a:r>
              <a:rPr lang="ko-KR" altLang="en-US" sz="1100" dirty="0">
                <a:solidFill>
                  <a:schemeClr val="tx1"/>
                </a:solidFill>
              </a:rPr>
              <a:t> 축 </a:t>
            </a:r>
            <a:endParaRPr lang="en-US" altLang="ko-KR" sz="1100" dirty="0">
              <a:solidFill>
                <a:schemeClr val="tx1"/>
              </a:solidFill>
            </a:endParaRPr>
          </a:p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회전</a:t>
            </a:r>
            <a:endParaRPr lang="en-US" altLang="ko-KR" sz="1100" dirty="0">
              <a:solidFill>
                <a:schemeClr val="tx1"/>
              </a:solidFill>
            </a:endParaRPr>
          </a:p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 </a:t>
            </a:r>
            <a:r>
              <a:rPr lang="en-US" altLang="ko-KR" sz="1100" dirty="0">
                <a:solidFill>
                  <a:schemeClr val="tx1"/>
                </a:solidFill>
              </a:rPr>
              <a:t>-</a:t>
            </a:r>
            <a:r>
              <a:rPr lang="ko-KR" altLang="en-US" sz="1100" dirty="0">
                <a:solidFill>
                  <a:schemeClr val="tx1"/>
                </a:solidFill>
              </a:rPr>
              <a:t> 좌</a:t>
            </a:r>
            <a:endParaRPr lang="en-KR" sz="1100" dirty="0">
              <a:solidFill>
                <a:schemeClr val="tx1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C498E8E-C5E0-DA44-9436-4797EE934803}"/>
              </a:ext>
            </a:extLst>
          </p:cNvPr>
          <p:cNvSpPr txBox="1"/>
          <p:nvPr/>
        </p:nvSpPr>
        <p:spPr>
          <a:xfrm>
            <a:off x="6231131" y="3387228"/>
            <a:ext cx="788835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z </a:t>
            </a:r>
            <a:r>
              <a:rPr lang="ko-KR" altLang="en-US" sz="1100" dirty="0">
                <a:solidFill>
                  <a:schemeClr val="tx1"/>
                </a:solidFill>
              </a:rPr>
              <a:t>축 </a:t>
            </a:r>
            <a:endParaRPr lang="en-US" altLang="ko-KR" sz="1100" dirty="0">
              <a:solidFill>
                <a:schemeClr val="tx1"/>
              </a:solidFill>
            </a:endParaRPr>
          </a:p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회전</a:t>
            </a:r>
            <a:endParaRPr lang="en-US" altLang="ko-KR" sz="1100" dirty="0">
              <a:solidFill>
                <a:schemeClr val="tx1"/>
              </a:solidFill>
            </a:endParaRPr>
          </a:p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 </a:t>
            </a:r>
            <a:r>
              <a:rPr lang="en-US" altLang="ko-KR" sz="1100" dirty="0">
                <a:solidFill>
                  <a:schemeClr val="tx1"/>
                </a:solidFill>
              </a:rPr>
              <a:t>–</a:t>
            </a:r>
            <a:r>
              <a:rPr lang="ko-KR" altLang="en-US" sz="1100" dirty="0">
                <a:solidFill>
                  <a:schemeClr val="tx1"/>
                </a:solidFill>
              </a:rPr>
              <a:t> 방향 </a:t>
            </a:r>
            <a:r>
              <a:rPr lang="en-US" altLang="ko-KR" sz="1100" dirty="0">
                <a:solidFill>
                  <a:schemeClr val="tx1"/>
                </a:solidFill>
              </a:rPr>
              <a:t>1</a:t>
            </a:r>
            <a:endParaRPr lang="en-KR" sz="1100" dirty="0">
              <a:solidFill>
                <a:schemeClr val="tx1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7AD0B8B-FD2C-5642-95D5-4E93E77AD627}"/>
              </a:ext>
            </a:extLst>
          </p:cNvPr>
          <p:cNvSpPr txBox="1"/>
          <p:nvPr/>
        </p:nvSpPr>
        <p:spPr>
          <a:xfrm>
            <a:off x="7307154" y="3396410"/>
            <a:ext cx="788835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z </a:t>
            </a:r>
            <a:r>
              <a:rPr lang="ko-KR" altLang="en-US" sz="1100" dirty="0">
                <a:solidFill>
                  <a:schemeClr val="tx1"/>
                </a:solidFill>
              </a:rPr>
              <a:t>축 </a:t>
            </a:r>
            <a:endParaRPr lang="en-US" altLang="ko-KR" sz="1100" dirty="0">
              <a:solidFill>
                <a:schemeClr val="tx1"/>
              </a:solidFill>
            </a:endParaRPr>
          </a:p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회전</a:t>
            </a:r>
            <a:endParaRPr lang="en-US" altLang="ko-KR" sz="1100" dirty="0">
              <a:solidFill>
                <a:schemeClr val="tx1"/>
              </a:solidFill>
            </a:endParaRPr>
          </a:p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 </a:t>
            </a:r>
            <a:r>
              <a:rPr lang="en-US" altLang="ko-KR" sz="1100" dirty="0">
                <a:solidFill>
                  <a:schemeClr val="tx1"/>
                </a:solidFill>
              </a:rPr>
              <a:t>-</a:t>
            </a:r>
            <a:r>
              <a:rPr lang="ko-KR" altLang="en-US" sz="1100" dirty="0">
                <a:solidFill>
                  <a:schemeClr val="tx1"/>
                </a:solidFill>
              </a:rPr>
              <a:t>방향 </a:t>
            </a:r>
            <a:r>
              <a:rPr lang="en-US" altLang="ko-KR" sz="1100" dirty="0">
                <a:solidFill>
                  <a:schemeClr val="tx1"/>
                </a:solidFill>
              </a:rPr>
              <a:t>2</a:t>
            </a:r>
            <a:endParaRPr lang="en-KR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1573991"/>
      </p:ext>
    </p:extLst>
  </p:cSld>
  <p:clrMapOvr>
    <a:masterClrMapping/>
  </p:clrMapOvr>
</p:sld>
</file>

<file path=ppt/theme/theme1.xml><?xml version="1.0" encoding="utf-8"?>
<a:theme xmlns:a="http://schemas.openxmlformats.org/drawingml/2006/main" name="Gurney template">
  <a:themeElements>
    <a:clrScheme name="Custom 347">
      <a:dk1>
        <a:srgbClr val="FFFFFF"/>
      </a:dk1>
      <a:lt1>
        <a:srgbClr val="082A44"/>
      </a:lt1>
      <a:dk2>
        <a:srgbClr val="B1D2DB"/>
      </a:dk2>
      <a:lt2>
        <a:srgbClr val="6F98B3"/>
      </a:lt2>
      <a:accent1>
        <a:srgbClr val="1D4C7A"/>
      </a:accent1>
      <a:accent2>
        <a:srgbClr val="1781A1"/>
      </a:accent2>
      <a:accent3>
        <a:srgbClr val="2DA8C8"/>
      </a:accent3>
      <a:accent4>
        <a:srgbClr val="10E7D9"/>
      </a:accent4>
      <a:accent5>
        <a:srgbClr val="24D8A0"/>
      </a:accent5>
      <a:accent6>
        <a:srgbClr val="A7F5B8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3093</TotalTime>
  <Words>674</Words>
  <Application>Microsoft Office PowerPoint</Application>
  <PresentationFormat>화면 슬라이드 쇼(16:9)</PresentationFormat>
  <Paragraphs>142</Paragraphs>
  <Slides>22</Slides>
  <Notes>11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32" baseType="lpstr">
      <vt:lpstr>돋움</vt:lpstr>
      <vt:lpstr>Inria Sans Light</vt:lpstr>
      <vt:lpstr>Titillium Web</vt:lpstr>
      <vt:lpstr>돋움</vt:lpstr>
      <vt:lpstr>Arial</vt:lpstr>
      <vt:lpstr>맑은 고딕</vt:lpstr>
      <vt:lpstr>맑은 고딕</vt:lpstr>
      <vt:lpstr>Saira SemiCondensed Medium</vt:lpstr>
      <vt:lpstr>Cambria Math</vt:lpstr>
      <vt:lpstr>Gurney template</vt:lpstr>
      <vt:lpstr>보행분석 (Gait Analysis)</vt:lpstr>
      <vt:lpstr>Inertial Measurement Unit (IMU)</vt:lpstr>
      <vt:lpstr>Accelerometers - acceleration</vt:lpstr>
      <vt:lpstr>Gyroscope - angular rate</vt:lpstr>
      <vt:lpstr>Applications of MEMS IMUs</vt:lpstr>
      <vt:lpstr>MEMS IMU Outputs – AX6</vt:lpstr>
      <vt:lpstr>Capabilities of AX6</vt:lpstr>
      <vt:lpstr>Euler angle</vt:lpstr>
      <vt:lpstr>Example</vt:lpstr>
      <vt:lpstr>Backgrounds</vt:lpstr>
      <vt:lpstr>Backgrounds</vt:lpstr>
      <vt:lpstr>Sample Gait Data</vt:lpstr>
      <vt:lpstr>Sample Gait Data</vt:lpstr>
      <vt:lpstr>Signal Processing</vt:lpstr>
      <vt:lpstr>Inertial Data Transformation </vt:lpstr>
      <vt:lpstr>Gait Component Detection</vt:lpstr>
      <vt:lpstr>Zero Velocity</vt:lpstr>
      <vt:lpstr>Dependent Variables</vt:lpstr>
      <vt:lpstr>Dependent Variables</vt:lpstr>
      <vt:lpstr>Data Collection for Experimental Group</vt:lpstr>
      <vt:lpstr>데이터분석 현재 문제점</vt:lpstr>
      <vt:lpstr>병원 요청 사항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 Exploratory Study of a Potential Feature for Assessing Gait in Patients with Neurological Deficits</dc:title>
  <dc:creator>Jungyeon Kim</dc:creator>
  <cp:lastModifiedBy>이 인규</cp:lastModifiedBy>
  <cp:revision>67</cp:revision>
  <dcterms:modified xsi:type="dcterms:W3CDTF">2021-07-05T11:57:18Z</dcterms:modified>
</cp:coreProperties>
</file>